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4" r:id="rId5"/>
    <p:sldId id="270" r:id="rId6"/>
    <p:sldId id="268" r:id="rId7"/>
    <p:sldId id="273" r:id="rId8"/>
    <p:sldId id="275" r:id="rId9"/>
    <p:sldId id="276" r:id="rId10"/>
    <p:sldId id="263" r:id="rId11"/>
    <p:sldId id="264" r:id="rId12"/>
    <p:sldId id="277" r:id="rId13"/>
    <p:sldId id="271" r:id="rId14"/>
    <p:sldId id="267" r:id="rId15"/>
    <p:sldId id="27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Трудовое воспитание в подготовительной группе №3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4248" y="5301208"/>
            <a:ext cx="1976264" cy="1270992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Подготовили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Щеникова</a:t>
            </a:r>
            <a:r>
              <a:rPr lang="ru-RU" sz="2000" dirty="0" smtClean="0">
                <a:solidFill>
                  <a:schemeClr val="tx1"/>
                </a:solidFill>
              </a:rPr>
              <a:t> Л.В.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Киченкова</a:t>
            </a:r>
            <a:r>
              <a:rPr lang="ru-RU" sz="2000" dirty="0" smtClean="0">
                <a:solidFill>
                  <a:schemeClr val="tx1"/>
                </a:solidFill>
              </a:rPr>
              <a:t> Н.Н.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Хозяйственно-бытовой труд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6400" dirty="0" smtClean="0"/>
              <a:t>1. Продолжать учить детей постоянно и своевременно поддерживать порядок в группе и на </a:t>
            </a:r>
            <a:r>
              <a:rPr lang="ru-RU" sz="6400" dirty="0" smtClean="0"/>
              <a:t>участке</a:t>
            </a:r>
            <a:r>
              <a:rPr lang="ru-RU" sz="6400" dirty="0" smtClean="0"/>
              <a:t>: протирать игрушки и пособия, мыть игрушки, строительный материал, вместе с воспитателем ремонтировать книги, игрушки. </a:t>
            </a:r>
          </a:p>
          <a:p>
            <a:endParaRPr lang="ru-RU" sz="6400" dirty="0" smtClean="0"/>
          </a:p>
          <a:p>
            <a:r>
              <a:rPr lang="ru-RU" sz="6400" dirty="0" smtClean="0"/>
              <a:t>2. Продолжать учить самостоятельно наводить порядок на участке детского сада: подметать и очищать дорожки от мусора, зимой от снега, поливать песок в песочнице.</a:t>
            </a:r>
          </a:p>
          <a:p>
            <a:r>
              <a:rPr lang="ru-RU" sz="6400" dirty="0" smtClean="0"/>
              <a:t> </a:t>
            </a:r>
          </a:p>
          <a:p>
            <a:r>
              <a:rPr lang="ru-RU" sz="6400" dirty="0" smtClean="0"/>
              <a:t>3. Учить </a:t>
            </a:r>
            <a:r>
              <a:rPr lang="ru-RU" sz="6400" b="1" i="1" dirty="0" smtClean="0"/>
              <a:t>самостоятельно убирать постель после сна. </a:t>
            </a:r>
          </a:p>
          <a:p>
            <a:endParaRPr lang="ru-RU" sz="6400" dirty="0" smtClean="0"/>
          </a:p>
          <a:p>
            <a:r>
              <a:rPr lang="ru-RU" sz="6400" dirty="0" smtClean="0"/>
              <a:t>4. Приучать детей самостоятельно и добросовестно выполнять обязанности дежурных по столо­вой: </a:t>
            </a:r>
            <a:r>
              <a:rPr lang="ru-RU" sz="6400" b="1" i="1" dirty="0" smtClean="0"/>
              <a:t>полностью сервировать стол, </a:t>
            </a:r>
            <a:r>
              <a:rPr lang="ru-RU" sz="6400" dirty="0" smtClean="0"/>
              <a:t>раздавать </a:t>
            </a:r>
            <a:r>
              <a:rPr lang="ru-RU" sz="6400" b="1" i="1" dirty="0" smtClean="0"/>
              <a:t>второе и третье </a:t>
            </a:r>
            <a:r>
              <a:rPr lang="ru-RU" sz="6400" dirty="0" smtClean="0"/>
              <a:t>(ягоды, фрукты) </a:t>
            </a:r>
            <a:r>
              <a:rPr lang="ru-RU" sz="6400" b="1" i="1" dirty="0" smtClean="0"/>
              <a:t>блюда, уби­рать посуду после еды, подметать пол.</a:t>
            </a:r>
          </a:p>
          <a:p>
            <a:r>
              <a:rPr lang="ru-RU" sz="6400" b="1" i="1" dirty="0" smtClean="0"/>
              <a:t> </a:t>
            </a:r>
            <a:endParaRPr lang="ru-RU" sz="6400" dirty="0" smtClean="0"/>
          </a:p>
          <a:p>
            <a:r>
              <a:rPr lang="ru-RU" sz="6400" dirty="0" smtClean="0"/>
              <a:t>5. Учить самостоятельно раскладывать подготовленные воспитателем материалы для занятий, </a:t>
            </a:r>
            <a:r>
              <a:rPr lang="ru-RU" sz="6400" dirty="0" smtClean="0"/>
              <a:t>убирать </a:t>
            </a:r>
            <a:r>
              <a:rPr lang="ru-RU" sz="6400" dirty="0" smtClean="0"/>
              <a:t>их, мыть кисточки, розетки для красок, протирать столы. </a:t>
            </a:r>
          </a:p>
          <a:p>
            <a:endParaRPr lang="ru-RU" sz="6400" dirty="0" smtClean="0"/>
          </a:p>
          <a:p>
            <a:r>
              <a:rPr lang="ru-RU" sz="6400" b="1" dirty="0" smtClean="0"/>
              <a:t>К концу года дети могут: </a:t>
            </a:r>
            <a:r>
              <a:rPr lang="ru-RU" sz="6400" dirty="0" smtClean="0"/>
              <a:t>организовывать свое рабочее место и приводить его в порядок по окончании занятий.</a:t>
            </a:r>
          </a:p>
          <a:p>
            <a:r>
              <a:rPr lang="ru-RU" sz="6400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Алгоритмы ознакомления детей с хозяйственно-бытовым трудом.</a:t>
            </a:r>
            <a:br>
              <a:rPr lang="ru-RU" b="1" i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Трудовые операции и 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для хозяйственно-бытового труда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Поддерживать порядок в группе и на участке (по­стоянно и своевременно).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Мыть игрушки, строительный материал.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Подметать дорожки и очищать их от снега.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4. Поливать песок в песочнице.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Самостоятельно убирать постель после сна.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Полностью сервировать стол.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Постоянное место для игрушек, игрового и строительного материала.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Тазики, тряпки (губки).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Детские метлы, совки.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Деревянные лопатки для снега.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Ведра, лейки для полива песка в песочнице.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Рисуночный алгоритм уборки постели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6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346908" cy="3129211"/>
          </a:xfrm>
        </p:spPr>
      </p:pic>
      <p:pic>
        <p:nvPicPr>
          <p:cNvPr id="5" name="Рисунок 4" descr="IMG_06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645024"/>
            <a:ext cx="2306208" cy="3074944"/>
          </a:xfrm>
          <a:prstGeom prst="rect">
            <a:avLst/>
          </a:prstGeom>
        </p:spPr>
      </p:pic>
      <p:pic>
        <p:nvPicPr>
          <p:cNvPr id="6" name="Рисунок 5" descr="IMG_07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7576" y="3789040"/>
            <a:ext cx="2864904" cy="2864904"/>
          </a:xfrm>
          <a:prstGeom prst="rect">
            <a:avLst/>
          </a:prstGeom>
        </p:spPr>
      </p:pic>
      <p:pic>
        <p:nvPicPr>
          <p:cNvPr id="7" name="Рисунок 6" descr="IMG_07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332656"/>
            <a:ext cx="2654864" cy="2654864"/>
          </a:xfrm>
          <a:prstGeom prst="rect">
            <a:avLst/>
          </a:prstGeom>
        </p:spPr>
      </p:pic>
      <p:pic>
        <p:nvPicPr>
          <p:cNvPr id="8" name="Рисунок 7" descr="IMG_07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1340768"/>
            <a:ext cx="2646294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Труд в природе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Продолжать учить </a:t>
            </a:r>
            <a:r>
              <a:rPr lang="ru-RU" b="1" i="1" dirty="0" smtClean="0"/>
              <a:t>самостоятельно </a:t>
            </a:r>
            <a:r>
              <a:rPr lang="ru-RU" dirty="0" smtClean="0"/>
              <a:t>и </a:t>
            </a:r>
            <a:r>
              <a:rPr lang="ru-RU" b="1" i="1" dirty="0" smtClean="0"/>
              <a:t>ответственно выполнять обязанности дежурного в уголке природы, </a:t>
            </a:r>
            <a:r>
              <a:rPr lang="ru-RU" dirty="0" smtClean="0"/>
              <a:t>поливать комнатные растения, рыхлить почву, мыть кормушки, готовить корм.	</a:t>
            </a:r>
          </a:p>
          <a:p>
            <a:pPr lvl="0"/>
            <a:r>
              <a:rPr lang="ru-RU" dirty="0" smtClean="0"/>
              <a:t>Приучать </a:t>
            </a:r>
            <a:r>
              <a:rPr lang="ru-RU" b="1" i="1" dirty="0" smtClean="0"/>
              <a:t>самостоятельно заботиться о животных и растениях в уголке природы.	</a:t>
            </a:r>
            <a:r>
              <a:rPr lang="ru-RU" b="1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Осенью привлекать детей к уборке овощей с огорода, сбору семян, выкапыванию луковиц, клубней цветов, к перекапыванию грядок, пересаживанию цветущих растений из грунта в уголок природы.;</a:t>
            </a:r>
          </a:p>
          <a:p>
            <a:pPr lvl="0"/>
            <a:r>
              <a:rPr lang="ru-RU" dirty="0" smtClean="0"/>
              <a:t>Зимой сгребать снег к стволам деревьев и кустарников, выращивать зеленый корм для птиц и животных (обитателей уголка природы), сажать корнеплоды, </a:t>
            </a:r>
            <a:r>
              <a:rPr lang="ru-RU" b="1" i="1" dirty="0" smtClean="0"/>
              <a:t>с помощью воспитателя выращивать цветы, к праздникам.	</a:t>
            </a:r>
            <a:endParaRPr lang="ru-RU" dirty="0" smtClean="0"/>
          </a:p>
          <a:p>
            <a:pPr lvl="0"/>
            <a:r>
              <a:rPr lang="ru-RU" dirty="0" smtClean="0"/>
              <a:t>Весной привлекать детей к перекапыванию земли на огороде и в цветнике, посеву семян (</a:t>
            </a:r>
            <a:r>
              <a:rPr lang="ru-RU" dirty="0" err="1" smtClean="0"/>
              <a:t>овощей,цветов</a:t>
            </a:r>
            <a:r>
              <a:rPr lang="ru-RU" dirty="0" smtClean="0"/>
              <a:t>), высадке рассады.	,</a:t>
            </a:r>
          </a:p>
          <a:p>
            <a:r>
              <a:rPr lang="ru-RU" dirty="0" smtClean="0"/>
              <a:t>7. Летом привлекать детей к рыхлению почвы, к </a:t>
            </a:r>
            <a:r>
              <a:rPr lang="ru-RU" b="1" i="1" dirty="0" smtClean="0"/>
              <a:t>прополке и окучиванию, </a:t>
            </a:r>
            <a:r>
              <a:rPr lang="ru-RU" dirty="0" smtClean="0"/>
              <a:t>поливу грядок и клумб.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К концу года дети могут: </a:t>
            </a:r>
            <a:r>
              <a:rPr lang="ru-RU" dirty="0" smtClean="0"/>
              <a:t>осуществлять простые виды трудовой деятельности в природе, по уходу за: животными, растениями на участке в соответствии с сезонными и погодными условиями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363272" cy="1642194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Алгоритмы ознакомления детей с трудовыми операциями и действиями.</a:t>
            </a:r>
            <a:br>
              <a:rPr lang="ru-RU" sz="2400" b="1" i="1" dirty="0" smtClean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62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Трудовые операции и 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в группе для труда в природе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Ухаживать за питомцами уголка природы. 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Ухаживать за комнатными растениями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учетом их потребностей. 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Собирать природный материал на участке.         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Собирать семена дикорастущих растений для </a:t>
                      </a:r>
                      <a:r>
                        <a:rPr lang="ru-RU" sz="12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подкормки 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птиц зимой.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Собирать листья и растения для гербария. 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Пересаживать цветущие растения с участка в уголок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природы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(ноготки, астры).    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AutoNum type="arabicPeriod" startAt="7"/>
                        <a:tabLst>
                          <a:tab pos="133985" algn="l"/>
                        </a:tabLs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Самостоятельно выполнять обязанности </a:t>
                      </a:r>
                      <a:r>
                        <a:rPr lang="ru-RU" sz="12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дежурного</a:t>
                      </a:r>
                      <a:r>
                        <a:rPr lang="ru-RU" sz="1200" b="1" i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уголке природы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(полив растений, рыхление почвы,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мытье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кормушек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подготовка корма).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AutoNum type="arabicPeriod" startAt="7"/>
                        <a:tabLst>
                          <a:tab pos="13398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Собирать урожай на детском огороде.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AutoNum type="arabicPeriod" startAt="7"/>
                        <a:tabLst>
                          <a:tab pos="13398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Помогать устраивать в группе выставки овощей,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выращенных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детском огороде.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AutoNum type="arabicPeriod" startAt="10"/>
                        <a:tabLst>
                          <a:tab pos="213360" algn="l"/>
                        </a:tabLs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Перекапывать грядки.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AutoNum type="arabicPeriod" startAt="10"/>
                        <a:tabLst>
                          <a:tab pos="21336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Выкапывать луковицы, клубни цветов.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AutoNum type="arabicPeriod" startAt="10"/>
                        <a:tabLst>
                          <a:tab pos="21336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Сгребать снег к стволам деревьев и кустарников.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AutoNum type="arabicPeriod" startAt="10"/>
                        <a:tabLst>
                          <a:tab pos="213360" algn="l"/>
                        </a:tabLs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Выращивать цветы к праздникам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 помощью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AutoNum type="arabicPeriod" startAt="10"/>
                        <a:tabLst>
                          <a:tab pos="21336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Высаживать рассаду, корнеплоды, ухаживать за ними.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AutoNum type="arabicPeriod" startAt="10"/>
                        <a:tabLst>
                          <a:tab pos="213360" algn="l"/>
                        </a:tabLs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Окучивать растения, пропалывать.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AutoNum type="arabicPeriod" startAt="10"/>
                        <a:tabLst>
                          <a:tab pos="21336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Наблюдать за погодными и атмосферными явлениями.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AutoNum type="arabicPeriod" startAt="10"/>
                        <a:tabLst>
                          <a:tab pos="21336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Опыты, эксперименты, наблюдения.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Природный уголок: растения, паспорта на них; животные, оборудование для ухода за ними.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Календарь погоды. Фенологический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Детский огород. Этикетки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Хозяйственный детский инвентарь.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Мини-огород на окне (зимой). 6. Кормушки для птиц на участке.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7.Коллекции:семян;соцветий;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камней, песка, глины, почвы;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листьев, коры деревьев, лишайников и мхов.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Лаборатория:</a:t>
                      </a:r>
                    </a:p>
                    <a:p>
                      <a:pPr lvl="0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Метеоплощадка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флюгер, дождемер (из пластиковой бутылки).	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0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3665380" cy="2749035"/>
          </a:xfrm>
        </p:spPr>
      </p:pic>
      <p:pic>
        <p:nvPicPr>
          <p:cNvPr id="5" name="Рисунок 4" descr="IMG_1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789040"/>
            <a:ext cx="3691880" cy="2768910"/>
          </a:xfrm>
          <a:prstGeom prst="rect">
            <a:avLst/>
          </a:prstGeom>
        </p:spPr>
      </p:pic>
      <p:pic>
        <p:nvPicPr>
          <p:cNvPr id="6" name="Рисунок 5" descr="IMG_10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89040"/>
            <a:ext cx="3528392" cy="2646294"/>
          </a:xfrm>
          <a:prstGeom prst="rect">
            <a:avLst/>
          </a:prstGeom>
        </p:spPr>
      </p:pic>
      <p:pic>
        <p:nvPicPr>
          <p:cNvPr id="7" name="Рисунок 6" descr="IMG_10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04664"/>
            <a:ext cx="3509832" cy="26323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положительного отношения к труду у детей дошкольного возраста.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Задачи трудового </a:t>
            </a:r>
            <a:br>
              <a:rPr lang="ru-RU" sz="3200" b="1" dirty="0" smtClean="0"/>
            </a:br>
            <a:r>
              <a:rPr lang="ru-RU" sz="3200" b="1" dirty="0" smtClean="0"/>
              <a:t>воспитания детей дошкольного возраста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Подготовительная группа</a:t>
            </a:r>
            <a:endParaRPr lang="ru-RU" dirty="0" smtClean="0"/>
          </a:p>
          <a:p>
            <a:pPr lvl="0"/>
            <a:r>
              <a:rPr lang="ru-RU" dirty="0" smtClean="0"/>
              <a:t>Продолжать воспитывать интерес к различным профессиям, месту работы родителей.</a:t>
            </a:r>
          </a:p>
          <a:p>
            <a:pPr lvl="0"/>
            <a:r>
              <a:rPr lang="ru-RU" dirty="0" smtClean="0"/>
              <a:t>Продолжать знакомить детей с профессиями, связанными со спецификой местных условий.</a:t>
            </a:r>
          </a:p>
          <a:p>
            <a:pPr lvl="0"/>
            <a:r>
              <a:rPr lang="ru-RU" dirty="0" smtClean="0"/>
              <a:t>Расширять представления о </a:t>
            </a:r>
            <a:r>
              <a:rPr lang="ru-RU" dirty="0" smtClean="0"/>
              <a:t>труде </a:t>
            </a:r>
            <a:r>
              <a:rPr lang="ru-RU" dirty="0" smtClean="0"/>
              <a:t>взрослых. Воспитывать уважение к людям труда.</a:t>
            </a:r>
          </a:p>
          <a:p>
            <a:pPr lvl="0"/>
            <a:r>
              <a:rPr lang="ru-RU" dirty="0" smtClean="0"/>
              <a:t>Формировать потребность </a:t>
            </a:r>
            <a:r>
              <a:rPr lang="ru-RU" dirty="0" smtClean="0"/>
              <a:t>трудиться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Воспитывать любовь к труду.</a:t>
            </a:r>
          </a:p>
          <a:p>
            <a:pPr lvl="0"/>
            <a:r>
              <a:rPr lang="ru-RU" dirty="0" smtClean="0"/>
              <a:t>Приучать старательно, аккуратно выпол­нять поручения, беречь материалы и </a:t>
            </a:r>
            <a:r>
              <a:rPr lang="ru-RU" dirty="0" smtClean="0"/>
              <a:t>предметы</a:t>
            </a:r>
            <a:r>
              <a:rPr lang="ru-RU" dirty="0" smtClean="0"/>
              <a:t>, убирать их на место после работы.</a:t>
            </a:r>
          </a:p>
          <a:p>
            <a:r>
              <a:rPr lang="ru-RU" dirty="0" smtClean="0"/>
              <a:t> Воспитывать </a:t>
            </a:r>
            <a:r>
              <a:rPr lang="ru-RU" dirty="0" smtClean="0"/>
              <a:t>желание </a:t>
            </a:r>
            <a:r>
              <a:rPr lang="ru-RU" dirty="0" smtClean="0"/>
              <a:t>участвовать </a:t>
            </a:r>
            <a:r>
              <a:rPr lang="ru-RU" dirty="0" smtClean="0"/>
              <a:t>в совместной трудовой </a:t>
            </a:r>
            <a:r>
              <a:rPr lang="ru-RU" dirty="0" smtClean="0"/>
              <a:t>деятельности </a:t>
            </a:r>
            <a:r>
              <a:rPr lang="ru-RU" dirty="0" smtClean="0"/>
              <a:t>наравне со всеми, стремление быть полезными окружающим, добиваться результатов.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Виды труда дошкольников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/>
          <a:lstStyle/>
          <a:p>
            <a:pPr lvl="0"/>
            <a:r>
              <a:rPr lang="ru-RU" sz="4400" dirty="0" smtClean="0"/>
              <a:t>Самообслуживание.</a:t>
            </a:r>
          </a:p>
          <a:p>
            <a:pPr lvl="0"/>
            <a:r>
              <a:rPr lang="ru-RU" sz="4400" dirty="0" smtClean="0"/>
              <a:t>Хозяйственно-бытовой труд.</a:t>
            </a:r>
          </a:p>
          <a:p>
            <a:pPr lvl="0"/>
            <a:r>
              <a:rPr lang="ru-RU" sz="4400" dirty="0" smtClean="0"/>
              <a:t>Труд в природе.</a:t>
            </a:r>
          </a:p>
          <a:p>
            <a:pPr lvl="0"/>
            <a:r>
              <a:rPr lang="ru-RU" sz="4400" dirty="0" smtClean="0"/>
              <a:t>Ручной труд.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Самообслуживание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 Закреплять умение самостоятельно одеваться и раздеваться в определенной последова­тельности, правильно и аккуратно складывать в шкаф одежду, ставить на место обувь, свое­временно сушить мокрые вещи, ухаживать за обувью (мыть, протирать, чистить). </a:t>
            </a:r>
          </a:p>
          <a:p>
            <a:r>
              <a:rPr lang="ru-RU" dirty="0" smtClean="0"/>
              <a:t>2. Учить замечать и самостоятельно устранять непорядок в своем внешнем виде, тактично говорить товарищу о неполадке в его костюме, обуви, помогать устранять его. Формировать такие качества, как отзывчивость, взаимопомощь. </a:t>
            </a:r>
          </a:p>
          <a:p>
            <a:r>
              <a:rPr lang="ru-RU" dirty="0" smtClean="0"/>
              <a:t>3. Учить </a:t>
            </a:r>
            <a:r>
              <a:rPr lang="ru-RU" i="1" dirty="0" smtClean="0"/>
              <a:t>самостоятельно готовить материалы и пособия к занятию. </a:t>
            </a:r>
            <a:endParaRPr lang="ru-RU" dirty="0" smtClean="0"/>
          </a:p>
          <a:p>
            <a:r>
              <a:rPr lang="ru-RU" dirty="0" smtClean="0"/>
              <a:t>4. Приучать чистить зубы, полоскать рот после еды, </a:t>
            </a:r>
            <a:r>
              <a:rPr lang="ru-RU" b="1" i="1" dirty="0" smtClean="0"/>
              <a:t>мыть ноги перед сном. </a:t>
            </a:r>
            <a:r>
              <a:rPr lang="ru-RU" b="1" dirty="0" smtClean="0"/>
              <a:t>К концу года дети могут: </a:t>
            </a:r>
            <a:r>
              <a:rPr lang="ru-RU" dirty="0" smtClean="0"/>
              <a:t>одеваться и раздеваться, следить за порядком в своей одежде, в случае необходимости приводить ее в порядок.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Алгоритмы навыков самообслуживания</a:t>
            </a:r>
            <a:br>
              <a:rPr lang="ru-RU" b="1" i="1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Навыки и умения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для формирования самообслуживания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Самостоятельно одеваться и раздеваться в определенной последовательности.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Аккуратно складывать в шкаф одежду. 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Ставить на место обувь, мыть, протирать ее. 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Своевременно сушить мокрые вещи. 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Замечать и самостоятельно устранять непорядок в своем внешнем виде. 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Тактично напоминать товарищу о непорядке в его </a:t>
                      </a:r>
                      <a:r>
                        <a:rPr lang="ru-RU" sz="12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костюме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обуви, помогать устранять их. 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 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Самостоятельно готовить материалы и пособия к </a:t>
                      </a:r>
                      <a:r>
                        <a:rPr lang="ru-RU" sz="12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занятию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 Чистить зубы, полоскать рот после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Мыть ноги перед сном.</a:t>
                      </a: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Шкафы для одежды, стойки для полотенец.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Тазики для мытья ног.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Стаканы для полоскания рта.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Зубная щетка и паста (индивидуально для каждого).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Щетки для чистки одежды, обуви.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Индивидуальные носовые платки полотенца, расчески.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7. Губки для мытья обуви.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07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484" y="188640"/>
            <a:ext cx="2273300" cy="3031067"/>
          </a:xfrm>
        </p:spPr>
      </p:pic>
      <p:pic>
        <p:nvPicPr>
          <p:cNvPr id="8" name="Рисунок 7" descr="IMG_0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844824"/>
            <a:ext cx="2643758" cy="3525011"/>
          </a:xfrm>
          <a:prstGeom prst="rect">
            <a:avLst/>
          </a:prstGeom>
        </p:spPr>
      </p:pic>
      <p:pic>
        <p:nvPicPr>
          <p:cNvPr id="9" name="Рисунок 8" descr="IMG_07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4198" y="188641"/>
            <a:ext cx="2322258" cy="3096344"/>
          </a:xfrm>
          <a:prstGeom prst="rect">
            <a:avLst/>
          </a:prstGeom>
        </p:spPr>
      </p:pic>
      <p:pic>
        <p:nvPicPr>
          <p:cNvPr id="10" name="Рисунок 9" descr="IMG_06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356992"/>
            <a:ext cx="2449768" cy="3266357"/>
          </a:xfrm>
          <a:prstGeom prst="rect">
            <a:avLst/>
          </a:prstGeom>
        </p:spPr>
      </p:pic>
      <p:pic>
        <p:nvPicPr>
          <p:cNvPr id="11" name="Рисунок 10" descr="IMG_06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94208" y="3429000"/>
            <a:ext cx="2454256" cy="32723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1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861048"/>
            <a:ext cx="3811893" cy="2858920"/>
          </a:xfrm>
          <a:prstGeom prst="rect">
            <a:avLst/>
          </a:prstGeom>
        </p:spPr>
      </p:pic>
      <p:pic>
        <p:nvPicPr>
          <p:cNvPr id="6" name="Рисунок 5" descr="IMG_1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4007904" cy="3005928"/>
          </a:xfrm>
          <a:prstGeom prst="rect">
            <a:avLst/>
          </a:prstGeom>
        </p:spPr>
      </p:pic>
      <p:pic>
        <p:nvPicPr>
          <p:cNvPr id="4" name="Содержимое 3" descr="IMG_111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23728" y="1952836"/>
            <a:ext cx="4464496" cy="334837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7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3456383" cy="4608512"/>
          </a:xfrm>
        </p:spPr>
      </p:pic>
      <p:pic>
        <p:nvPicPr>
          <p:cNvPr id="5" name="Рисунок 4" descr="IMG_0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628800"/>
            <a:ext cx="3800374" cy="50671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824</Words>
  <Application>Microsoft Office PowerPoint</Application>
  <PresentationFormat>Экран (4:3)</PresentationFormat>
  <Paragraphs>117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Трудовое воспитание в подготовительной группе №3</vt:lpstr>
      <vt:lpstr>Цель</vt:lpstr>
      <vt:lpstr>Задачи трудового  воспитания детей дошкольного возраста</vt:lpstr>
      <vt:lpstr>Виды труда дошкольников </vt:lpstr>
      <vt:lpstr>Самообслуживание</vt:lpstr>
      <vt:lpstr>Алгоритмы навыков самообслуживания  </vt:lpstr>
      <vt:lpstr>Слайд 7</vt:lpstr>
      <vt:lpstr>Слайд 8</vt:lpstr>
      <vt:lpstr>Слайд 9</vt:lpstr>
      <vt:lpstr> Хозяйственно-бытовой труд</vt:lpstr>
      <vt:lpstr>Алгоритмы ознакомления детей с хозяйственно-бытовым трудом. </vt:lpstr>
      <vt:lpstr>Слайд 12</vt:lpstr>
      <vt:lpstr>Труд в природе</vt:lpstr>
      <vt:lpstr>Алгоритмы ознакомления детей с трудовыми операциями и действиями.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Трудовое воспитание в подготовительной группе №3</dc:title>
  <dc:creator>user</dc:creator>
  <cp:lastModifiedBy>user</cp:lastModifiedBy>
  <cp:revision>11</cp:revision>
  <dcterms:created xsi:type="dcterms:W3CDTF">2016-11-23T17:53:20Z</dcterms:created>
  <dcterms:modified xsi:type="dcterms:W3CDTF">2016-11-23T19:58:18Z</dcterms:modified>
</cp:coreProperties>
</file>