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90" r:id="rId11"/>
    <p:sldId id="291" r:id="rId12"/>
    <p:sldId id="271" r:id="rId13"/>
    <p:sldId id="283" r:id="rId14"/>
    <p:sldId id="265" r:id="rId15"/>
    <p:sldId id="284" r:id="rId16"/>
    <p:sldId id="267" r:id="rId17"/>
    <p:sldId id="269" r:id="rId18"/>
    <p:sldId id="292" r:id="rId19"/>
    <p:sldId id="275" r:id="rId20"/>
    <p:sldId id="285" r:id="rId21"/>
    <p:sldId id="286" r:id="rId22"/>
    <p:sldId id="287" r:id="rId23"/>
    <p:sldId id="288" r:id="rId24"/>
    <p:sldId id="268" r:id="rId25"/>
    <p:sldId id="274" r:id="rId26"/>
    <p:sldId id="293" r:id="rId27"/>
    <p:sldId id="294" r:id="rId28"/>
    <p:sldId id="272" r:id="rId29"/>
    <p:sldId id="276" r:id="rId30"/>
    <p:sldId id="289" r:id="rId31"/>
    <p:sldId id="277" r:id="rId32"/>
    <p:sldId id="279" r:id="rId33"/>
    <p:sldId id="280" r:id="rId34"/>
    <p:sldId id="295" r:id="rId35"/>
    <p:sldId id="278" r:id="rId36"/>
    <p:sldId id="299" r:id="rId37"/>
    <p:sldId id="300" r:id="rId38"/>
    <p:sldId id="302" r:id="rId39"/>
    <p:sldId id="297" r:id="rId40"/>
    <p:sldId id="296" r:id="rId41"/>
    <p:sldId id="298" r:id="rId42"/>
    <p:sldId id="27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660"/>
  </p:normalViewPr>
  <p:slideViewPr>
    <p:cSldViewPr>
      <p:cViewPr>
        <p:scale>
          <a:sx n="67" d="100"/>
          <a:sy n="67" d="100"/>
        </p:scale>
        <p:origin x="-1925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детей, ни разу не болевших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0.8500000000000002</c:v>
                </c:pt>
              </c:numCache>
            </c:numRef>
          </c:val>
        </c:ser>
        <c:dLbls>
          <c:showVal val="1"/>
        </c:dLbls>
        <c:shape val="box"/>
        <c:axId val="152335104"/>
        <c:axId val="152336640"/>
        <c:axId val="151865536"/>
      </c:bar3DChart>
      <c:catAx>
        <c:axId val="152335104"/>
        <c:scaling>
          <c:orientation val="minMax"/>
        </c:scaling>
        <c:axPos val="b"/>
        <c:majorTickMark val="none"/>
        <c:tickLblPos val="nextTo"/>
        <c:crossAx val="152336640"/>
        <c:crosses val="autoZero"/>
        <c:auto val="1"/>
        <c:lblAlgn val="ctr"/>
        <c:lblOffset val="100"/>
      </c:catAx>
      <c:valAx>
        <c:axId val="15233664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52335104"/>
        <c:crosses val="autoZero"/>
        <c:crossBetween val="between"/>
      </c:valAx>
      <c:serAx>
        <c:axId val="151865536"/>
        <c:scaling>
          <c:orientation val="minMax"/>
        </c:scaling>
        <c:delete val="1"/>
        <c:axPos val="b"/>
        <c:tickLblPos val="nextTo"/>
        <c:crossAx val="152336640"/>
        <c:crosses val="autoZero"/>
      </c:serAx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количество дней, пропущенных одним ребенком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5.5</c:v>
                </c:pt>
                <c:pt idx="1">
                  <c:v>3.4</c:v>
                </c:pt>
              </c:numCache>
            </c:numRef>
          </c:val>
        </c:ser>
        <c:axId val="153251200"/>
        <c:axId val="153252992"/>
      </c:barChart>
      <c:catAx>
        <c:axId val="153251200"/>
        <c:scaling>
          <c:orientation val="minMax"/>
        </c:scaling>
        <c:axPos val="b"/>
        <c:majorTickMark val="none"/>
        <c:tickLblPos val="nextTo"/>
        <c:crossAx val="153252992"/>
        <c:crosses val="autoZero"/>
        <c:auto val="1"/>
        <c:lblAlgn val="ctr"/>
        <c:lblOffset val="100"/>
      </c:catAx>
      <c:valAx>
        <c:axId val="153252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3251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94E0-D260-43B6-A10D-225936381CB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D3BA-5EFF-4B58-A25D-5805C96D5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D3BA-5EFF-4B58-A25D-5805C96D5F3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Публичный доклад </a:t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2014 – 2015 учебный год</a:t>
            </a:r>
            <a:b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Муниципальное   дошкольное образовательное учреждение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«Детский сад № 23» г.Ярославля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 descr="C:\Users\1\Desktop\Documents\Мои документы\Фото\Новая территория\DSC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5646427" cy="3754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4664"/>
            <a:ext cx="370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Образовательная деятельность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Образовательная деятельность МДОУ построена на основе принципов ФГОС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поддержка разнообразия детства; сохранение уникальности и </a:t>
            </a:r>
            <a:r>
              <a:rPr lang="ru-RU" dirty="0" err="1" smtClean="0"/>
              <a:t>самоценности</a:t>
            </a:r>
            <a:r>
              <a:rPr lang="ru-RU" dirty="0" smtClean="0"/>
              <a:t> детства как важного этапа в общем развитии человека, </a:t>
            </a:r>
            <a:r>
              <a:rPr lang="ru-RU" dirty="0" err="1" smtClean="0"/>
              <a:t>самоценность</a:t>
            </a:r>
            <a:r>
              <a:rPr lang="ru-RU" dirty="0" smtClean="0"/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</a:p>
          <a:p>
            <a:r>
              <a:rPr lang="ru-RU" dirty="0" smtClean="0"/>
  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  </a:r>
          </a:p>
          <a:p>
            <a:r>
              <a:rPr lang="ru-RU" dirty="0" smtClean="0"/>
              <a:t>уважение личности ребенка;</a:t>
            </a:r>
          </a:p>
          <a:p>
            <a:r>
              <a:rPr lang="ru-RU" dirty="0" smtClean="0"/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4664"/>
            <a:ext cx="370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Образовательная деятельность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Детским садом выполняются следующие задачи (в соответствии с ФГОС):</a:t>
            </a:r>
            <a:endParaRPr lang="ru-RU" sz="1400" dirty="0" smtClean="0"/>
          </a:p>
          <a:p>
            <a:r>
              <a:rPr lang="ru-RU" sz="13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r>
              <a:rPr lang="ru-RU" sz="1300" dirty="0" smtClean="0"/>
              <a:t>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sz="13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r>
              <a:rPr lang="ru-RU" sz="1300" dirty="0" smtClean="0"/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r>
              <a:rPr lang="ru-RU" sz="13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300" dirty="0" err="1" smtClean="0"/>
              <a:t>социокультурных</a:t>
            </a:r>
            <a:r>
              <a:rPr lang="ru-RU" sz="13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13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r>
              <a:rPr lang="ru-RU" sz="13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r>
              <a:rPr lang="ru-RU" sz="1300" dirty="0" smtClean="0"/>
              <a:t>формирования </a:t>
            </a:r>
            <a:r>
              <a:rPr lang="ru-RU" sz="1300" dirty="0" err="1" smtClean="0"/>
              <a:t>социокультурной</a:t>
            </a:r>
            <a:r>
              <a:rPr lang="ru-RU" sz="13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13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Условия осуществления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воспитательно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– образовательного процесса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96752"/>
            <a:ext cx="4355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u="sng" dirty="0" smtClean="0"/>
              <a:t>Режим работы;</a:t>
            </a:r>
          </a:p>
          <a:p>
            <a:pPr>
              <a:defRPr/>
            </a:pPr>
            <a:r>
              <a:rPr lang="ru-RU" sz="2800" b="1" dirty="0" smtClean="0"/>
              <a:t> </a:t>
            </a:r>
            <a:r>
              <a:rPr lang="ru-RU" sz="2800" i="1" dirty="0" smtClean="0"/>
              <a:t>С 7.00 до 19.00</a:t>
            </a:r>
            <a:r>
              <a:rPr lang="ru-RU" sz="2800" dirty="0" smtClean="0"/>
              <a:t>   </a:t>
            </a:r>
            <a:endParaRPr lang="ru-RU" sz="2800" u="sng" dirty="0" smtClean="0"/>
          </a:p>
          <a:p>
            <a:pPr marL="285750" indent="-285750" algn="just">
              <a:defRPr/>
            </a:pPr>
            <a:endParaRPr lang="ru-RU" sz="2800" u="sng" dirty="0" smtClean="0"/>
          </a:p>
          <a:p>
            <a:pPr marL="285750" indent="-285750" algn="just">
              <a:defRPr/>
            </a:pPr>
            <a:endParaRPr lang="ru-RU" sz="2800" u="sng" dirty="0" smtClean="0"/>
          </a:p>
          <a:p>
            <a:pPr marL="285750" indent="-285750" algn="just">
              <a:defRPr/>
            </a:pPr>
            <a:endParaRPr lang="ru-RU" sz="2800" u="sng" dirty="0" smtClean="0"/>
          </a:p>
          <a:p>
            <a:pPr marL="285750" indent="-285750" algn="just">
              <a:defRPr/>
            </a:pPr>
            <a:endParaRPr lang="ru-RU" sz="2800" u="sng" dirty="0" smtClean="0"/>
          </a:p>
          <a:p>
            <a:pPr marL="285750" indent="-285750" algn="just">
              <a:defRPr/>
            </a:pPr>
            <a:endParaRPr lang="ru-RU" sz="2800" u="sng" dirty="0" smtClean="0"/>
          </a:p>
          <a:p>
            <a:pPr marL="285750" indent="-285750" algn="just">
              <a:defRPr/>
            </a:pPr>
            <a:r>
              <a:rPr lang="ru-RU" sz="2800" u="sng" dirty="0" smtClean="0"/>
              <a:t>Питание:</a:t>
            </a: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Питание осуществляется по 10-дневному примерному меню с 12 часовым пребыванием: </a:t>
            </a:r>
            <a:endParaRPr lang="ru-RU" sz="2800" dirty="0"/>
          </a:p>
        </p:txBody>
      </p:sp>
      <p:pic>
        <p:nvPicPr>
          <p:cNvPr id="44034" name="Picture 2" descr="http://mdou23.edu.yar.ru/data/images/1939_w600_h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571868" cy="2761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ежедневной организации жизни и деятельности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142984"/>
          <a:ext cx="8715438" cy="5761855"/>
        </p:xfrm>
        <a:graphic>
          <a:graphicData uri="http://schemas.openxmlformats.org/drawingml/2006/table">
            <a:tbl>
              <a:tblPr/>
              <a:tblGrid>
                <a:gridCol w="3463512"/>
                <a:gridCol w="1051083"/>
                <a:gridCol w="1051083"/>
                <a:gridCol w="1051083"/>
                <a:gridCol w="1051083"/>
                <a:gridCol w="1047594"/>
              </a:tblGrid>
              <a:tr h="1385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2-3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3-4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4-5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5-6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6-7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Прием, осмотр, самостоятельная деятельность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7.00 – 7.50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7.00 – 8.00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7.00 – 8.10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7.00 – 8.20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7.00 – 8.30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 Утренняя гимнастика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7.55 – 8.00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8.00 – 8.10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8.10 – 8.20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8.20 – 8.30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8.30 – 8.40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 завтраку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Овладение навыками самообслуживания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8.00  – 8.50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8.10  – 9.00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8.20– 9.00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8.30  – 9.00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8.40 – 8.55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 Подготовка к совместной организованной обр. деятельности. Совместная обр. деятельность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8.50 – 9.15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9.00  –  9.40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9.00 – 9.50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9.00 – 10.00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8.55 – 10.45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 прогулке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Прогулка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9.15 – 11.15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9.40 – 11.45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9.50  – 12.00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10.00  – 12.15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10.45  – 12.35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Возвращение с прогулки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11.15 – 11.25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11.45 - 12.00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12.00 – 12.10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12.15 – 12.25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12.35 -12.40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 обеду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11.25 – 11.30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12.00 – 12.10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12.10 – 12.20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12.25 – 12.30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12.40 – 12.45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Обед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11.30 – 12.00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12.10 – 12.30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12.20 – 12.40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12.30 – 12.50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12.45 – 13.00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ко сну. Сон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12.00 – 15.00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12.30 – 15.00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12.40 – 15.00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12.50 – 15.00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13.00 – 15.00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Подъем. Водные процедуры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15.00 – 15.25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15.00 – 15.25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15.00 – 15.25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15.00 – 15.05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15.00 – 15.05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 полднику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 25 – 15.35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 25 – 15.30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 25 – 15.30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 05 – 15.15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15.05 – 15.15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Полдник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15.35 – 15.50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15.30 – 15.45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15.30 – 15.45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15.15 – 15.30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15.15 – 15.30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Совместная обр. деятельность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Игры. Самостоятельная деятельность.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15.50 – 16.30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15.45 – 16.30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15.45 - 16.30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15.35 – 16.00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16.10 – 16.35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15.30 – 16.00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16.05 – 16.35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Подготовка к ужину, ужин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16.30 – 16.50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16.30 – 17.00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16.30 – 17.00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16.35 – 17.00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latin typeface="Calibri"/>
                          <a:ea typeface="Times New Roman"/>
                          <a:cs typeface="Times New Roman"/>
                        </a:rPr>
                        <a:t>16.35 – 16.50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Прогулка, возвращение домой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16.50 – 19.00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17.00 – 19.00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17.00 – 19.00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17.00 – 19.00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Times New Roman"/>
                          <a:cs typeface="Times New Roman"/>
                        </a:rPr>
                        <a:t>16.50 – 19.00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77" marR="35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00100" y="3286124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44008" y="5517232"/>
            <a:ext cx="971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Организация образовательной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4282" y="818331"/>
          <a:ext cx="8786874" cy="6149527"/>
        </p:xfrm>
        <a:graphic>
          <a:graphicData uri="http://schemas.openxmlformats.org/drawingml/2006/table">
            <a:tbl>
              <a:tblPr/>
              <a:tblGrid>
                <a:gridCol w="857256"/>
                <a:gridCol w="2337653"/>
                <a:gridCol w="1395356"/>
                <a:gridCol w="1395356"/>
                <a:gridCol w="1479707"/>
                <a:gridCol w="1321546"/>
              </a:tblGrid>
              <a:tr h="268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 группы/возрастная группа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Раннего возраста №1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(конструирование)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природой)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предметами и объектами)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Раннего возраста№6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природой)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(конструирование)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предметами и объектами)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1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младшая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Коммуникация (развитие речи)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окружающим)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(математика)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(лепка)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(аппликация)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на прогулке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Средняя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(ознакомление с окружающим)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(математика)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Коммуникация (развитие речи)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(лепка/аппликация)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(конструирование)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на прогулке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solidFill>
                          <a:srgbClr val="4F81B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Старшая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(социальный мир/природный мир)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(математика)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 (развитие речи/чтение худ. литературы)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 (обучение грамоте)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(лепка/аппликация)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(конструирование/ручной труд)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на прогулке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(математика)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Коммуникация (обучение грамоте)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(математика)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Коммуникация(развитие речи/чтение худ. литературы)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Познание (социальный мир/природный мир)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(лепка/аппликация)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 (рисование)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Познание (конструирование/ручной труд)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Физкультурное на прогулке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00100" y="3286124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44008" y="5517232"/>
            <a:ext cx="971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Организация образовательной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Старшая и подготовительная к школе группы организуют образовательную деятельность 3 раза в неделю во второй половине дня, которая проводится по группам и подгруппам в 1 и 2 половине дня. В теплое время года образовательная деятельность происходит на прогулочном участке  и на территории учреждения (экологическая тропа, спортивная площадка, поляна сказок). Подгруппа для занятий не более 8-10 человек.</a:t>
            </a:r>
          </a:p>
          <a:p>
            <a:r>
              <a:rPr lang="ru-RU" dirty="0" smtClean="0"/>
              <a:t>Физкультурные и музыкальные занятия проводятся в музыкальном зале со всей группой и подгруппами. </a:t>
            </a:r>
          </a:p>
          <a:p>
            <a:r>
              <a:rPr lang="ru-RU" dirty="0" smtClean="0"/>
              <a:t>В детском саду  работают специалисты: музыкальный руководитель, учитель-логопед, педагог-психолог, инструктор по физкультуре, педагог дополнительного образования, а также старшая медсестра.</a:t>
            </a:r>
          </a:p>
          <a:p>
            <a:r>
              <a:rPr lang="ru-RU" dirty="0" smtClean="0"/>
              <a:t>Взаимодействие специалиста с воспитателем носит двусторонний характер и включает в себя организацию работы с детьми, родителями.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8640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Мероприятия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36712"/>
          <a:ext cx="8358246" cy="5735561"/>
        </p:xfrm>
        <a:graphic>
          <a:graphicData uri="http://schemas.openxmlformats.org/drawingml/2006/table">
            <a:tbl>
              <a:tblPr/>
              <a:tblGrid>
                <a:gridCol w="3893981"/>
                <a:gridCol w="4464265"/>
              </a:tblGrid>
              <a:tr h="358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Традиционные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мероприятия, проводимые в детском саду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частие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детей и </a:t>
                      </a: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родителей и сотрудников </a:t>
                      </a: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мероприятиях различного уровня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Развлечение «Здравствуй, Осень золотая! »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 «Лучшая авторская публикация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  4 педагога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40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2..Новогоднее представление</a:t>
                      </a:r>
                    </a:p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(Соц. партнеры ДК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«Судостроитель»)</a:t>
                      </a:r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 «Семейные ценности» (участники)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Спортивное развлечение «Мой папа самый лучший»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масленичных кукол на уровне ДОУ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94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4..Театрализованное развлечение «Широкая Масленица»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Творческий фотоконкурс «Ярославль - читающий город» (участники)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Развлечение,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посвященное празднику мам «Мамочка любимая»</a:t>
                      </a:r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Городская акция-конкурс «Пернатая радуга» (участники)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75"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Развлечение на тему безопасности дорожного движения (Соц. Партнеры ДК «Судостроитель»)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 чтецов «Пусть всегда будет солнце» (лауреаты)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36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День Смеха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«Всероссийский Конкурс «Матрешки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8.Развлечение «Весенняя сказка»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Городской Конкурс  молодых педагогов «Мудрое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слово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 (участники)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86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9.Гала концерт «Звезда Победы»</a:t>
                      </a: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Городской Интеллектуальный  конкурс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для молодых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педагогов (победители)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10.Спортивное развлечение «Зарница»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Конкурс на оформление групп к новому году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11. Выпускной бал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Городской интеллектуальный конкурс «Человек и Природа»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12. День защиты детей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Конкурс чтецов к 70-летию Победы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8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13Развлечение «Пираты Карибского моря»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Выставка – конкурс «Мой медведь»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14. Развлечение «День Ивана Купала»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Международная Ярмарка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социально-педагогических инноваций в городе Ростове Великом (участники)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15. Праздник Воздушных шаров</a:t>
                      </a:r>
                      <a:endParaRPr lang="ru-RU" sz="1050" dirty="0"/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486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90023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Планируемые результаты освоения детьми основной общеобразовательной программы МДОУ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78645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700" b="1" dirty="0" smtClean="0"/>
              <a:t>Итоговые результаты – интегративные качества ребенка, которые он может приобрести в результате освоения Программы: </a:t>
            </a:r>
          </a:p>
          <a:p>
            <a:pPr lvl="0"/>
            <a:r>
              <a:rPr lang="ru-RU" sz="3400" dirty="0" smtClean="0"/>
              <a:t>физически развитый, овладевший основными культурно-гигиеническими навыками. У ребенка сформированы основные физические качества и потребность в двигательной активности. Самостоятельно выполняет доступные возрасту гигиенические процедуры: полощет рот после еды, моет руки по мере загрязнения, соблюдает элементарные правила здорового образа жизни: выполняет дыхательную гимнастику, гимнастику после сна, совершает пешие прогулки, выполняет </a:t>
            </a:r>
            <a:r>
              <a:rPr lang="ru-RU" sz="3400" dirty="0" err="1" smtClean="0"/>
              <a:t>самомассаж</a:t>
            </a:r>
            <a:r>
              <a:rPr lang="ru-RU" sz="3400" dirty="0" smtClean="0"/>
              <a:t>. У ребёнка сформированы основные физические качества (ловкость, быстрота, выносливость, гибкость). Ребёнок участвует в командных подвижных играх, играх с элементами соревнований. Имеет интерес к физкультуре и спорту, к спортивным достижениям, знает основные виды спорта, знаком с атрибутами, командами, спортсменами;</a:t>
            </a:r>
          </a:p>
          <a:p>
            <a:pPr lvl="0"/>
            <a:r>
              <a:rPr lang="ru-RU" sz="3400" dirty="0" smtClean="0"/>
              <a:t>любознательный, активный. Интересуется новым, неизвестным в окружающем мире. Задает вопросы взрослому, любит экспериментировать. Способен самостоятельно действовать. В случаях затруднений обращается за помощью к взрослому. Принимает живое, заинтересованное участие в образовательном процессе;</a:t>
            </a:r>
          </a:p>
          <a:p>
            <a:pPr lvl="0"/>
            <a:r>
              <a:rPr lang="ru-RU" sz="3400" dirty="0" smtClean="0"/>
              <a:t>эмоционально отзывчивый. 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 музыкальные и художественные произведения, мир природы;</a:t>
            </a:r>
          </a:p>
          <a:p>
            <a:pPr lvl="0"/>
            <a:r>
              <a:rPr lang="ru-RU" sz="3400" dirty="0" smtClean="0"/>
              <a:t>овладевший средствами общения и способами взаимодействия со взрослыми и сверстниками с детьми старшего и младшего возраста. Ребенок адекватно использует вербальные и невербальные средства общения,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 Способен изменять стиль общения со взрослым или сверстником, в зависимости от ситуации, заботится о младших, проявляет уважение к старшим;</a:t>
            </a:r>
          </a:p>
          <a:p>
            <a:pPr lvl="0"/>
            <a:r>
              <a:rPr lang="ru-RU" sz="3400" dirty="0" smtClean="0"/>
              <a:t>способный управлять своим поведением и планировать свои действия на основе первичных ценностных представлений, соблюдающий элементарные  общепринятые нормы и правила поведения. Поведение ребенка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 о том «что такое хорошо и что такое плохо». Ребенок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др.);</a:t>
            </a:r>
          </a:p>
          <a:p>
            <a:pPr lvl="0"/>
            <a:r>
              <a:rPr lang="ru-RU" sz="3400" dirty="0" smtClean="0"/>
              <a:t>способный решать интеллектуальные и личностные задачи (проблемы), адекватные возрасту. Ребенок может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(проблемы). Ребенок способен предложить собственный замысел и воплотить его в рисунке, постройке, рассказе и др.;</a:t>
            </a:r>
          </a:p>
          <a:p>
            <a:pPr lvl="0"/>
            <a:r>
              <a:rPr lang="ru-RU" sz="3400" dirty="0" smtClean="0"/>
              <a:t>имеющий первичные представления о себе, семье, обществе, государстве, мире и природе. Ребенок имеет представление о себе, собственной принадлежности и принадлежности других людей к определенному полу; о составе семьи, родственных отношениях и взаимосвязях, распределении семейных обязанностей, семейных традициях; об обществе, его культурных ценностях; о государстве и принадлежности к нему; о мире;</a:t>
            </a:r>
          </a:p>
          <a:p>
            <a:pPr lvl="0"/>
            <a:r>
              <a:rPr lang="ru-RU" sz="3400" dirty="0" smtClean="0"/>
              <a:t>овладевший универсальными предпосылками учебной деятельности – умениями работать по правилу и по образцу, слушать взрослого и выполнять его инструкции;</a:t>
            </a:r>
          </a:p>
          <a:p>
            <a:pPr lvl="0"/>
            <a:r>
              <a:rPr lang="ru-RU" sz="3400" dirty="0" smtClean="0"/>
              <a:t>овладевший необходимыми умениями и навыками. У ребенка сформированы умения и навыки, необходимые для осуществления различных видов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8387" y="2931319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Желаемый образ выпускника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96837" y="291285"/>
            <a:ext cx="4427538" cy="2165350"/>
          </a:xfrm>
          <a:prstGeom prst="wedgeRectCallout">
            <a:avLst>
              <a:gd name="adj1" fmla="val 54375"/>
              <a:gd name="adj2" fmla="val 73019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 Физическое развитие</a:t>
            </a:r>
          </a:p>
          <a:p>
            <a:pPr algn="ctr">
              <a:defRPr/>
            </a:pPr>
            <a:r>
              <a:rPr lang="ru-RU" sz="1200" b="1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 Физически и психически здоровый ребенок, у которого сформированы основы двигательной и гигиенической культуры. Физически развитый ребенок, с развитым представлением о здоровом образе жизни,  о здоровье и средствах его укрепления, о функционировании организма и правилах заботы о нем, со знаниями о правилах безопасного поведения и разумных действиях в непредвиденных ситуациях, способах оказания элементарной помощи и самопомощи.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029200" y="194469"/>
            <a:ext cx="4017962" cy="2165350"/>
          </a:xfrm>
          <a:prstGeom prst="wedgeRectCallout">
            <a:avLst>
              <a:gd name="adj1" fmla="val -56718"/>
              <a:gd name="adj2" fmla="val 75833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Социально-личностное развитие.</a:t>
            </a:r>
            <a:r>
              <a:rPr lang="ru-RU" sz="12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Маленький патриот и гражданин, любящий свою Родину.</a:t>
            </a:r>
          </a:p>
          <a:p>
            <a:pPr algn="ctr">
              <a:defRPr/>
            </a:pPr>
            <a:r>
              <a:rPr lang="ru-RU" sz="12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Уверенный, инициативный ребенок, знакомый с моральными нормами, умеющий  строить доброжелательные отношения со взрослыми и детьми разного возраста, управлять своим поведением, подчиняться установленным правилам.</a:t>
            </a:r>
          </a:p>
          <a:p>
            <a:pPr algn="ctr">
              <a:defRPr/>
            </a:pPr>
            <a:r>
              <a:rPr lang="ru-RU" sz="12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Самостоятельный, организованный, аккуратный, опрятный.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6837" y="4155282"/>
            <a:ext cx="4000500" cy="2498725"/>
          </a:xfrm>
          <a:prstGeom prst="wedgeRectCallout">
            <a:avLst>
              <a:gd name="adj1" fmla="val 58810"/>
              <a:gd name="adj2" fmla="val -77699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rgbClr val="006600"/>
                </a:solidFill>
                <a:latin typeface="Century Gothic" pitchFamily="34" charset="0"/>
                <a:cs typeface="Arial" charset="0"/>
              </a:rPr>
              <a:t>Художественно-эстетическое развитие</a:t>
            </a:r>
            <a:endParaRPr lang="en-US" sz="1600" b="1">
              <a:solidFill>
                <a:srgbClr val="006600"/>
              </a:solidFill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400" b="1">
                <a:solidFill>
                  <a:srgbClr val="006600"/>
                </a:solidFill>
                <a:latin typeface="Century Gothic" pitchFamily="34" charset="0"/>
                <a:cs typeface="Arial" charset="0"/>
              </a:rPr>
              <a:t>Воспитанник – ребенок, который приобщен</a:t>
            </a:r>
            <a:r>
              <a:rPr lang="en-US" sz="1400" b="1">
                <a:solidFill>
                  <a:srgbClr val="0066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sz="1400" b="1">
                <a:solidFill>
                  <a:srgbClr val="006600"/>
                </a:solidFill>
                <a:latin typeface="Century Gothic" pitchFamily="34" charset="0"/>
                <a:cs typeface="Arial" charset="0"/>
              </a:rPr>
              <a:t>к русской народной культуре и к общечеловеческим ценностям, различающий явления прекрасного и безобразного  в искусстве и в жизни..Творчески активный, всегда желающий включиться в творческую деятельность. Имеет начальные представления о разных видах искусств.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525962" y="4010819"/>
            <a:ext cx="4618038" cy="2677656"/>
          </a:xfrm>
          <a:prstGeom prst="wedgeRectCallout">
            <a:avLst>
              <a:gd name="adj1" fmla="val -46861"/>
              <a:gd name="adj2" fmla="val -69245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9900CC"/>
                </a:solidFill>
                <a:latin typeface="Century Gothic" pitchFamily="34" charset="0"/>
                <a:cs typeface="Arial" charset="0"/>
              </a:rPr>
              <a:t>Познавательно-речевое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9900CC"/>
              </a:solidFill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  <a:latin typeface="Century Gothic" pitchFamily="34" charset="0"/>
                <a:cs typeface="Arial" charset="0"/>
              </a:rPr>
              <a:t> Воспитанник – маленький исследователь, с радостью и удивлением открывающий для себя окружающий мир, стремящийся к активной деятельности. Любознателен, способен к самостоятельному решению познавательных задач, умеет осознанно использовать разные способы и приемы познания, имеет интерес к экспериментированию, готов к логическому познанию.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  <a:latin typeface="Century Gothic" pitchFamily="34" charset="0"/>
                <a:cs typeface="Arial" charset="0"/>
              </a:rPr>
              <a:t>Воспитанник, у которого сформированы  элементарные естественнонаучные и математические  представления. </a:t>
            </a:r>
            <a:r>
              <a:rPr lang="ru-RU" sz="1200" b="1" dirty="0">
                <a:solidFill>
                  <a:srgbClr val="9900CC"/>
                </a:solidFill>
              </a:rPr>
              <a:t>усвоивший начальные сведения о русской грамоте  и  истории цивилизации.</a:t>
            </a:r>
          </a:p>
          <a:p>
            <a:pPr algn="ctr">
              <a:defRPr/>
            </a:pPr>
            <a:endParaRPr lang="ru-RU" sz="1200" b="1" dirty="0">
              <a:solidFill>
                <a:srgbClr val="9900CC"/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42844" y="2643182"/>
            <a:ext cx="1428751" cy="1357312"/>
            <a:chOff x="212" y="3130"/>
            <a:chExt cx="909" cy="871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12" y="3138"/>
              <a:ext cx="360" cy="252"/>
            </a:xfrm>
            <a:custGeom>
              <a:avLst/>
              <a:gdLst>
                <a:gd name="T0" fmla="*/ 0 w 1082"/>
                <a:gd name="T1" fmla="*/ 0 h 756"/>
                <a:gd name="T2" fmla="*/ 0 w 1082"/>
                <a:gd name="T3" fmla="*/ 0 h 756"/>
                <a:gd name="T4" fmla="*/ 0 w 1082"/>
                <a:gd name="T5" fmla="*/ 0 h 756"/>
                <a:gd name="T6" fmla="*/ 0 w 1082"/>
                <a:gd name="T7" fmla="*/ 0 h 756"/>
                <a:gd name="T8" fmla="*/ 0 w 1082"/>
                <a:gd name="T9" fmla="*/ 0 h 756"/>
                <a:gd name="T10" fmla="*/ 0 w 1082"/>
                <a:gd name="T11" fmla="*/ 0 h 756"/>
                <a:gd name="T12" fmla="*/ 0 w 1082"/>
                <a:gd name="T13" fmla="*/ 0 h 756"/>
                <a:gd name="T14" fmla="*/ 0 w 1082"/>
                <a:gd name="T15" fmla="*/ 0 h 756"/>
                <a:gd name="T16" fmla="*/ 0 w 1082"/>
                <a:gd name="T17" fmla="*/ 0 h 756"/>
                <a:gd name="T18" fmla="*/ 0 w 1082"/>
                <a:gd name="T19" fmla="*/ 0 h 756"/>
                <a:gd name="T20" fmla="*/ 0 w 1082"/>
                <a:gd name="T21" fmla="*/ 0 h 756"/>
                <a:gd name="T22" fmla="*/ 0 w 1082"/>
                <a:gd name="T23" fmla="*/ 0 h 756"/>
                <a:gd name="T24" fmla="*/ 0 w 1082"/>
                <a:gd name="T25" fmla="*/ 0 h 756"/>
                <a:gd name="T26" fmla="*/ 0 w 1082"/>
                <a:gd name="T27" fmla="*/ 0 h 756"/>
                <a:gd name="T28" fmla="*/ 0 w 1082"/>
                <a:gd name="T29" fmla="*/ 0 h 756"/>
                <a:gd name="T30" fmla="*/ 0 w 1082"/>
                <a:gd name="T31" fmla="*/ 0 h 756"/>
                <a:gd name="T32" fmla="*/ 0 w 1082"/>
                <a:gd name="T33" fmla="*/ 0 h 756"/>
                <a:gd name="T34" fmla="*/ 0 w 1082"/>
                <a:gd name="T35" fmla="*/ 0 h 756"/>
                <a:gd name="T36" fmla="*/ 0 w 1082"/>
                <a:gd name="T37" fmla="*/ 0 h 756"/>
                <a:gd name="T38" fmla="*/ 0 w 1082"/>
                <a:gd name="T39" fmla="*/ 0 h 756"/>
                <a:gd name="T40" fmla="*/ 0 w 1082"/>
                <a:gd name="T41" fmla="*/ 0 h 756"/>
                <a:gd name="T42" fmla="*/ 0 w 1082"/>
                <a:gd name="T43" fmla="*/ 0 h 756"/>
                <a:gd name="T44" fmla="*/ 0 w 1082"/>
                <a:gd name="T45" fmla="*/ 0 h 756"/>
                <a:gd name="T46" fmla="*/ 0 w 1082"/>
                <a:gd name="T47" fmla="*/ 0 h 756"/>
                <a:gd name="T48" fmla="*/ 0 w 1082"/>
                <a:gd name="T49" fmla="*/ 0 h 756"/>
                <a:gd name="T50" fmla="*/ 0 w 1082"/>
                <a:gd name="T51" fmla="*/ 0 h 756"/>
                <a:gd name="T52" fmla="*/ 0 w 1082"/>
                <a:gd name="T53" fmla="*/ 0 h 756"/>
                <a:gd name="T54" fmla="*/ 0 w 1082"/>
                <a:gd name="T55" fmla="*/ 0 h 756"/>
                <a:gd name="T56" fmla="*/ 0 w 1082"/>
                <a:gd name="T57" fmla="*/ 0 h 756"/>
                <a:gd name="T58" fmla="*/ 0 w 1082"/>
                <a:gd name="T59" fmla="*/ 0 h 756"/>
                <a:gd name="T60" fmla="*/ 0 w 1082"/>
                <a:gd name="T61" fmla="*/ 0 h 756"/>
                <a:gd name="T62" fmla="*/ 0 w 1082"/>
                <a:gd name="T63" fmla="*/ 0 h 756"/>
                <a:gd name="T64" fmla="*/ 0 w 1082"/>
                <a:gd name="T65" fmla="*/ 0 h 756"/>
                <a:gd name="T66" fmla="*/ 0 w 1082"/>
                <a:gd name="T67" fmla="*/ 0 h 756"/>
                <a:gd name="T68" fmla="*/ 0 w 1082"/>
                <a:gd name="T69" fmla="*/ 0 h 756"/>
                <a:gd name="T70" fmla="*/ 0 w 1082"/>
                <a:gd name="T71" fmla="*/ 0 h 756"/>
                <a:gd name="T72" fmla="*/ 0 w 1082"/>
                <a:gd name="T73" fmla="*/ 0 h 756"/>
                <a:gd name="T74" fmla="*/ 0 w 1082"/>
                <a:gd name="T75" fmla="*/ 0 h 756"/>
                <a:gd name="T76" fmla="*/ 0 w 1082"/>
                <a:gd name="T77" fmla="*/ 0 h 756"/>
                <a:gd name="T78" fmla="*/ 0 w 1082"/>
                <a:gd name="T79" fmla="*/ 0 h 756"/>
                <a:gd name="T80" fmla="*/ 0 w 1082"/>
                <a:gd name="T81" fmla="*/ 0 h 756"/>
                <a:gd name="T82" fmla="*/ 0 w 1082"/>
                <a:gd name="T83" fmla="*/ 0 h 756"/>
                <a:gd name="T84" fmla="*/ 0 w 1082"/>
                <a:gd name="T85" fmla="*/ 0 h 756"/>
                <a:gd name="T86" fmla="*/ 0 w 1082"/>
                <a:gd name="T87" fmla="*/ 0 h 756"/>
                <a:gd name="T88" fmla="*/ 0 w 1082"/>
                <a:gd name="T89" fmla="*/ 0 h 756"/>
                <a:gd name="T90" fmla="*/ 0 w 1082"/>
                <a:gd name="T91" fmla="*/ 0 h 756"/>
                <a:gd name="T92" fmla="*/ 0 w 1082"/>
                <a:gd name="T93" fmla="*/ 0 h 756"/>
                <a:gd name="T94" fmla="*/ 0 w 1082"/>
                <a:gd name="T95" fmla="*/ 0 h 756"/>
                <a:gd name="T96" fmla="*/ 0 w 1082"/>
                <a:gd name="T97" fmla="*/ 0 h 756"/>
                <a:gd name="T98" fmla="*/ 0 w 1082"/>
                <a:gd name="T99" fmla="*/ 0 h 756"/>
                <a:gd name="T100" fmla="*/ 0 w 1082"/>
                <a:gd name="T101" fmla="*/ 0 h 756"/>
                <a:gd name="T102" fmla="*/ 0 w 1082"/>
                <a:gd name="T103" fmla="*/ 0 h 756"/>
                <a:gd name="T104" fmla="*/ 0 w 1082"/>
                <a:gd name="T105" fmla="*/ 0 h 756"/>
                <a:gd name="T106" fmla="*/ 0 w 1082"/>
                <a:gd name="T107" fmla="*/ 0 h 756"/>
                <a:gd name="T108" fmla="*/ 0 w 1082"/>
                <a:gd name="T109" fmla="*/ 0 h 756"/>
                <a:gd name="T110" fmla="*/ 0 w 1082"/>
                <a:gd name="T111" fmla="*/ 0 h 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2"/>
                <a:gd name="T169" fmla="*/ 0 h 756"/>
                <a:gd name="T170" fmla="*/ 1082 w 1082"/>
                <a:gd name="T171" fmla="*/ 756 h 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2" h="756">
                  <a:moveTo>
                    <a:pt x="35" y="320"/>
                  </a:moveTo>
                  <a:lnTo>
                    <a:pt x="25" y="286"/>
                  </a:lnTo>
                  <a:lnTo>
                    <a:pt x="15" y="243"/>
                  </a:lnTo>
                  <a:lnTo>
                    <a:pt x="4" y="193"/>
                  </a:lnTo>
                  <a:lnTo>
                    <a:pt x="0" y="143"/>
                  </a:lnTo>
                  <a:lnTo>
                    <a:pt x="3" y="95"/>
                  </a:lnTo>
                  <a:lnTo>
                    <a:pt x="16" y="53"/>
                  </a:lnTo>
                  <a:lnTo>
                    <a:pt x="46" y="21"/>
                  </a:lnTo>
                  <a:lnTo>
                    <a:pt x="93" y="5"/>
                  </a:lnTo>
                  <a:lnTo>
                    <a:pt x="119" y="2"/>
                  </a:lnTo>
                  <a:lnTo>
                    <a:pt x="147" y="0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7" y="5"/>
                  </a:lnTo>
                  <a:lnTo>
                    <a:pt x="250" y="9"/>
                  </a:lnTo>
                  <a:lnTo>
                    <a:pt x="274" y="17"/>
                  </a:lnTo>
                  <a:lnTo>
                    <a:pt x="296" y="24"/>
                  </a:lnTo>
                  <a:lnTo>
                    <a:pt x="316" y="33"/>
                  </a:lnTo>
                  <a:lnTo>
                    <a:pt x="334" y="43"/>
                  </a:lnTo>
                  <a:lnTo>
                    <a:pt x="349" y="55"/>
                  </a:lnTo>
                  <a:lnTo>
                    <a:pt x="361" y="68"/>
                  </a:lnTo>
                  <a:lnTo>
                    <a:pt x="371" y="81"/>
                  </a:lnTo>
                  <a:lnTo>
                    <a:pt x="377" y="96"/>
                  </a:lnTo>
                  <a:lnTo>
                    <a:pt x="378" y="112"/>
                  </a:lnTo>
                  <a:lnTo>
                    <a:pt x="377" y="130"/>
                  </a:lnTo>
                  <a:lnTo>
                    <a:pt x="403" y="133"/>
                  </a:lnTo>
                  <a:lnTo>
                    <a:pt x="434" y="137"/>
                  </a:lnTo>
                  <a:lnTo>
                    <a:pt x="465" y="145"/>
                  </a:lnTo>
                  <a:lnTo>
                    <a:pt x="496" y="154"/>
                  </a:lnTo>
                  <a:lnTo>
                    <a:pt x="521" y="167"/>
                  </a:lnTo>
                  <a:lnTo>
                    <a:pt x="537" y="182"/>
                  </a:lnTo>
                  <a:lnTo>
                    <a:pt x="545" y="201"/>
                  </a:lnTo>
                  <a:lnTo>
                    <a:pt x="539" y="224"/>
                  </a:lnTo>
                  <a:lnTo>
                    <a:pt x="561" y="229"/>
                  </a:lnTo>
                  <a:lnTo>
                    <a:pt x="583" y="236"/>
                  </a:lnTo>
                  <a:lnTo>
                    <a:pt x="604" y="248"/>
                  </a:lnTo>
                  <a:lnTo>
                    <a:pt x="623" y="261"/>
                  </a:lnTo>
                  <a:lnTo>
                    <a:pt x="639" y="277"/>
                  </a:lnTo>
                  <a:lnTo>
                    <a:pt x="652" y="295"/>
                  </a:lnTo>
                  <a:lnTo>
                    <a:pt x="661" y="312"/>
                  </a:lnTo>
                  <a:lnTo>
                    <a:pt x="665" y="330"/>
                  </a:lnTo>
                  <a:lnTo>
                    <a:pt x="683" y="332"/>
                  </a:lnTo>
                  <a:lnTo>
                    <a:pt x="705" y="330"/>
                  </a:lnTo>
                  <a:lnTo>
                    <a:pt x="727" y="326"/>
                  </a:lnTo>
                  <a:lnTo>
                    <a:pt x="751" y="318"/>
                  </a:lnTo>
                  <a:lnTo>
                    <a:pt x="771" y="311"/>
                  </a:lnTo>
                  <a:lnTo>
                    <a:pt x="789" y="301"/>
                  </a:lnTo>
                  <a:lnTo>
                    <a:pt x="801" y="292"/>
                  </a:lnTo>
                  <a:lnTo>
                    <a:pt x="805" y="283"/>
                  </a:lnTo>
                  <a:lnTo>
                    <a:pt x="808" y="274"/>
                  </a:lnTo>
                  <a:lnTo>
                    <a:pt x="816" y="267"/>
                  </a:lnTo>
                  <a:lnTo>
                    <a:pt x="824" y="261"/>
                  </a:lnTo>
                  <a:lnTo>
                    <a:pt x="838" y="255"/>
                  </a:lnTo>
                  <a:lnTo>
                    <a:pt x="851" y="252"/>
                  </a:lnTo>
                  <a:lnTo>
                    <a:pt x="864" y="251"/>
                  </a:lnTo>
                  <a:lnTo>
                    <a:pt x="879" y="252"/>
                  </a:lnTo>
                  <a:lnTo>
                    <a:pt x="891" y="257"/>
                  </a:lnTo>
                  <a:lnTo>
                    <a:pt x="904" y="262"/>
                  </a:lnTo>
                  <a:lnTo>
                    <a:pt x="916" y="271"/>
                  </a:lnTo>
                  <a:lnTo>
                    <a:pt x="929" y="280"/>
                  </a:lnTo>
                  <a:lnTo>
                    <a:pt x="944" y="290"/>
                  </a:lnTo>
                  <a:lnTo>
                    <a:pt x="955" y="302"/>
                  </a:lnTo>
                  <a:lnTo>
                    <a:pt x="969" y="314"/>
                  </a:lnTo>
                  <a:lnTo>
                    <a:pt x="981" y="324"/>
                  </a:lnTo>
                  <a:lnTo>
                    <a:pt x="991" y="335"/>
                  </a:lnTo>
                  <a:lnTo>
                    <a:pt x="1001" y="345"/>
                  </a:lnTo>
                  <a:lnTo>
                    <a:pt x="1010" y="354"/>
                  </a:lnTo>
                  <a:lnTo>
                    <a:pt x="1017" y="361"/>
                  </a:lnTo>
                  <a:lnTo>
                    <a:pt x="1023" y="370"/>
                  </a:lnTo>
                  <a:lnTo>
                    <a:pt x="1028" y="377"/>
                  </a:lnTo>
                  <a:lnTo>
                    <a:pt x="1031" y="385"/>
                  </a:lnTo>
                  <a:lnTo>
                    <a:pt x="1032" y="391"/>
                  </a:lnTo>
                  <a:lnTo>
                    <a:pt x="1031" y="398"/>
                  </a:lnTo>
                  <a:lnTo>
                    <a:pt x="1022" y="413"/>
                  </a:lnTo>
                  <a:lnTo>
                    <a:pt x="1010" y="429"/>
                  </a:lnTo>
                  <a:lnTo>
                    <a:pt x="1004" y="445"/>
                  </a:lnTo>
                  <a:lnTo>
                    <a:pt x="1011" y="461"/>
                  </a:lnTo>
                  <a:lnTo>
                    <a:pt x="1020" y="477"/>
                  </a:lnTo>
                  <a:lnTo>
                    <a:pt x="1017" y="495"/>
                  </a:lnTo>
                  <a:lnTo>
                    <a:pt x="1006" y="510"/>
                  </a:lnTo>
                  <a:lnTo>
                    <a:pt x="991" y="519"/>
                  </a:lnTo>
                  <a:lnTo>
                    <a:pt x="986" y="522"/>
                  </a:lnTo>
                  <a:lnTo>
                    <a:pt x="986" y="527"/>
                  </a:lnTo>
                  <a:lnTo>
                    <a:pt x="991" y="535"/>
                  </a:lnTo>
                  <a:lnTo>
                    <a:pt x="1000" y="544"/>
                  </a:lnTo>
                  <a:lnTo>
                    <a:pt x="1010" y="552"/>
                  </a:lnTo>
                  <a:lnTo>
                    <a:pt x="1022" y="560"/>
                  </a:lnTo>
                  <a:lnTo>
                    <a:pt x="1034" y="567"/>
                  </a:lnTo>
                  <a:lnTo>
                    <a:pt x="1044" y="572"/>
                  </a:lnTo>
                  <a:lnTo>
                    <a:pt x="1053" y="576"/>
                  </a:lnTo>
                  <a:lnTo>
                    <a:pt x="1063" y="579"/>
                  </a:lnTo>
                  <a:lnTo>
                    <a:pt x="1070" y="585"/>
                  </a:lnTo>
                  <a:lnTo>
                    <a:pt x="1078" y="589"/>
                  </a:lnTo>
                  <a:lnTo>
                    <a:pt x="1082" y="597"/>
                  </a:lnTo>
                  <a:lnTo>
                    <a:pt x="1082" y="604"/>
                  </a:lnTo>
                  <a:lnTo>
                    <a:pt x="1081" y="613"/>
                  </a:lnTo>
                  <a:lnTo>
                    <a:pt x="1073" y="623"/>
                  </a:lnTo>
                  <a:lnTo>
                    <a:pt x="1063" y="633"/>
                  </a:lnTo>
                  <a:lnTo>
                    <a:pt x="1051" y="644"/>
                  </a:lnTo>
                  <a:lnTo>
                    <a:pt x="1039" y="651"/>
                  </a:lnTo>
                  <a:lnTo>
                    <a:pt x="1028" y="657"/>
                  </a:lnTo>
                  <a:lnTo>
                    <a:pt x="1017" y="664"/>
                  </a:lnTo>
                  <a:lnTo>
                    <a:pt x="1008" y="672"/>
                  </a:lnTo>
                  <a:lnTo>
                    <a:pt x="1003" y="682"/>
                  </a:lnTo>
                  <a:lnTo>
                    <a:pt x="1001" y="692"/>
                  </a:lnTo>
                  <a:lnTo>
                    <a:pt x="998" y="703"/>
                  </a:lnTo>
                  <a:lnTo>
                    <a:pt x="988" y="713"/>
                  </a:lnTo>
                  <a:lnTo>
                    <a:pt x="973" y="720"/>
                  </a:lnTo>
                  <a:lnTo>
                    <a:pt x="955" y="725"/>
                  </a:lnTo>
                  <a:lnTo>
                    <a:pt x="936" y="728"/>
                  </a:lnTo>
                  <a:lnTo>
                    <a:pt x="917" y="728"/>
                  </a:lnTo>
                  <a:lnTo>
                    <a:pt x="900" y="725"/>
                  </a:lnTo>
                  <a:lnTo>
                    <a:pt x="886" y="719"/>
                  </a:lnTo>
                  <a:lnTo>
                    <a:pt x="873" y="710"/>
                  </a:lnTo>
                  <a:lnTo>
                    <a:pt x="860" y="701"/>
                  </a:lnTo>
                  <a:lnTo>
                    <a:pt x="845" y="692"/>
                  </a:lnTo>
                  <a:lnTo>
                    <a:pt x="829" y="683"/>
                  </a:lnTo>
                  <a:lnTo>
                    <a:pt x="811" y="676"/>
                  </a:lnTo>
                  <a:lnTo>
                    <a:pt x="791" y="672"/>
                  </a:lnTo>
                  <a:lnTo>
                    <a:pt x="768" y="667"/>
                  </a:lnTo>
                  <a:lnTo>
                    <a:pt x="743" y="666"/>
                  </a:lnTo>
                  <a:lnTo>
                    <a:pt x="717" y="666"/>
                  </a:lnTo>
                  <a:lnTo>
                    <a:pt x="690" y="667"/>
                  </a:lnTo>
                  <a:lnTo>
                    <a:pt x="662" y="669"/>
                  </a:lnTo>
                  <a:lnTo>
                    <a:pt x="636" y="670"/>
                  </a:lnTo>
                  <a:lnTo>
                    <a:pt x="612" y="673"/>
                  </a:lnTo>
                  <a:lnTo>
                    <a:pt x="590" y="675"/>
                  </a:lnTo>
                  <a:lnTo>
                    <a:pt x="573" y="676"/>
                  </a:lnTo>
                  <a:lnTo>
                    <a:pt x="561" y="676"/>
                  </a:lnTo>
                  <a:lnTo>
                    <a:pt x="551" y="678"/>
                  </a:lnTo>
                  <a:lnTo>
                    <a:pt x="540" y="680"/>
                  </a:lnTo>
                  <a:lnTo>
                    <a:pt x="528" y="683"/>
                  </a:lnTo>
                  <a:lnTo>
                    <a:pt x="517" y="688"/>
                  </a:lnTo>
                  <a:lnTo>
                    <a:pt x="503" y="691"/>
                  </a:lnTo>
                  <a:lnTo>
                    <a:pt x="490" y="692"/>
                  </a:lnTo>
                  <a:lnTo>
                    <a:pt x="475" y="691"/>
                  </a:lnTo>
                  <a:lnTo>
                    <a:pt x="461" y="686"/>
                  </a:lnTo>
                  <a:lnTo>
                    <a:pt x="446" y="683"/>
                  </a:lnTo>
                  <a:lnTo>
                    <a:pt x="431" y="688"/>
                  </a:lnTo>
                  <a:lnTo>
                    <a:pt x="418" y="695"/>
                  </a:lnTo>
                  <a:lnTo>
                    <a:pt x="403" y="704"/>
                  </a:lnTo>
                  <a:lnTo>
                    <a:pt x="386" y="711"/>
                  </a:lnTo>
                  <a:lnTo>
                    <a:pt x="367" y="717"/>
                  </a:lnTo>
                  <a:lnTo>
                    <a:pt x="341" y="719"/>
                  </a:lnTo>
                  <a:lnTo>
                    <a:pt x="314" y="713"/>
                  </a:lnTo>
                  <a:lnTo>
                    <a:pt x="288" y="708"/>
                  </a:lnTo>
                  <a:lnTo>
                    <a:pt x="272" y="711"/>
                  </a:lnTo>
                  <a:lnTo>
                    <a:pt x="261" y="722"/>
                  </a:lnTo>
                  <a:lnTo>
                    <a:pt x="252" y="733"/>
                  </a:lnTo>
                  <a:lnTo>
                    <a:pt x="240" y="745"/>
                  </a:lnTo>
                  <a:lnTo>
                    <a:pt x="222" y="753"/>
                  </a:lnTo>
                  <a:lnTo>
                    <a:pt x="194" y="756"/>
                  </a:lnTo>
                  <a:lnTo>
                    <a:pt x="152" y="750"/>
                  </a:lnTo>
                  <a:lnTo>
                    <a:pt x="106" y="733"/>
                  </a:lnTo>
                  <a:lnTo>
                    <a:pt x="71" y="711"/>
                  </a:lnTo>
                  <a:lnTo>
                    <a:pt x="44" y="685"/>
                  </a:lnTo>
                  <a:lnTo>
                    <a:pt x="28" y="655"/>
                  </a:lnTo>
                  <a:lnTo>
                    <a:pt x="19" y="625"/>
                  </a:lnTo>
                  <a:lnTo>
                    <a:pt x="16" y="595"/>
                  </a:lnTo>
                  <a:lnTo>
                    <a:pt x="21" y="567"/>
                  </a:lnTo>
                  <a:lnTo>
                    <a:pt x="31" y="545"/>
                  </a:lnTo>
                  <a:lnTo>
                    <a:pt x="47" y="529"/>
                  </a:lnTo>
                  <a:lnTo>
                    <a:pt x="69" y="519"/>
                  </a:lnTo>
                  <a:lnTo>
                    <a:pt x="96" y="514"/>
                  </a:lnTo>
                  <a:lnTo>
                    <a:pt x="124" y="514"/>
                  </a:lnTo>
                  <a:lnTo>
                    <a:pt x="150" y="517"/>
                  </a:lnTo>
                  <a:lnTo>
                    <a:pt x="174" y="522"/>
                  </a:lnTo>
                  <a:lnTo>
                    <a:pt x="193" y="529"/>
                  </a:lnTo>
                  <a:lnTo>
                    <a:pt x="203" y="535"/>
                  </a:lnTo>
                  <a:lnTo>
                    <a:pt x="210" y="538"/>
                  </a:lnTo>
                  <a:lnTo>
                    <a:pt x="222" y="536"/>
                  </a:lnTo>
                  <a:lnTo>
                    <a:pt x="235" y="532"/>
                  </a:lnTo>
                  <a:lnTo>
                    <a:pt x="252" y="524"/>
                  </a:lnTo>
                  <a:lnTo>
                    <a:pt x="271" y="520"/>
                  </a:lnTo>
                  <a:lnTo>
                    <a:pt x="293" y="516"/>
                  </a:lnTo>
                  <a:lnTo>
                    <a:pt x="315" y="516"/>
                  </a:lnTo>
                  <a:lnTo>
                    <a:pt x="340" y="520"/>
                  </a:lnTo>
                  <a:lnTo>
                    <a:pt x="359" y="513"/>
                  </a:lnTo>
                  <a:lnTo>
                    <a:pt x="381" y="507"/>
                  </a:lnTo>
                  <a:lnTo>
                    <a:pt x="403" y="502"/>
                  </a:lnTo>
                  <a:lnTo>
                    <a:pt x="427" y="499"/>
                  </a:lnTo>
                  <a:lnTo>
                    <a:pt x="449" y="498"/>
                  </a:lnTo>
                  <a:lnTo>
                    <a:pt x="468" y="498"/>
                  </a:lnTo>
                  <a:lnTo>
                    <a:pt x="486" y="499"/>
                  </a:lnTo>
                  <a:lnTo>
                    <a:pt x="498" y="502"/>
                  </a:lnTo>
                  <a:lnTo>
                    <a:pt x="495" y="491"/>
                  </a:lnTo>
                  <a:lnTo>
                    <a:pt x="490" y="480"/>
                  </a:lnTo>
                  <a:lnTo>
                    <a:pt x="483" y="470"/>
                  </a:lnTo>
                  <a:lnTo>
                    <a:pt x="475" y="461"/>
                  </a:lnTo>
                  <a:lnTo>
                    <a:pt x="468" y="455"/>
                  </a:lnTo>
                  <a:lnTo>
                    <a:pt x="459" y="452"/>
                  </a:lnTo>
                  <a:lnTo>
                    <a:pt x="449" y="452"/>
                  </a:lnTo>
                  <a:lnTo>
                    <a:pt x="440" y="455"/>
                  </a:lnTo>
                  <a:lnTo>
                    <a:pt x="430" y="460"/>
                  </a:lnTo>
                  <a:lnTo>
                    <a:pt x="417" y="458"/>
                  </a:lnTo>
                  <a:lnTo>
                    <a:pt x="403" y="455"/>
                  </a:lnTo>
                  <a:lnTo>
                    <a:pt x="390" y="451"/>
                  </a:lnTo>
                  <a:lnTo>
                    <a:pt x="378" y="445"/>
                  </a:lnTo>
                  <a:lnTo>
                    <a:pt x="369" y="441"/>
                  </a:lnTo>
                  <a:lnTo>
                    <a:pt x="364" y="436"/>
                  </a:lnTo>
                  <a:lnTo>
                    <a:pt x="361" y="435"/>
                  </a:lnTo>
                  <a:lnTo>
                    <a:pt x="358" y="435"/>
                  </a:lnTo>
                  <a:lnTo>
                    <a:pt x="349" y="432"/>
                  </a:lnTo>
                  <a:lnTo>
                    <a:pt x="337" y="429"/>
                  </a:lnTo>
                  <a:lnTo>
                    <a:pt x="322" y="426"/>
                  </a:lnTo>
                  <a:lnTo>
                    <a:pt x="306" y="423"/>
                  </a:lnTo>
                  <a:lnTo>
                    <a:pt x="290" y="420"/>
                  </a:lnTo>
                  <a:lnTo>
                    <a:pt x="274" y="417"/>
                  </a:lnTo>
                  <a:lnTo>
                    <a:pt x="261" y="416"/>
                  </a:lnTo>
                  <a:lnTo>
                    <a:pt x="250" y="414"/>
                  </a:lnTo>
                  <a:lnTo>
                    <a:pt x="241" y="410"/>
                  </a:lnTo>
                  <a:lnTo>
                    <a:pt x="233" y="405"/>
                  </a:lnTo>
                  <a:lnTo>
                    <a:pt x="225" y="402"/>
                  </a:lnTo>
                  <a:lnTo>
                    <a:pt x="219" y="398"/>
                  </a:lnTo>
                  <a:lnTo>
                    <a:pt x="213" y="396"/>
                  </a:lnTo>
                  <a:lnTo>
                    <a:pt x="206" y="395"/>
                  </a:lnTo>
                  <a:lnTo>
                    <a:pt x="199" y="398"/>
                  </a:lnTo>
                  <a:lnTo>
                    <a:pt x="185" y="402"/>
                  </a:lnTo>
                  <a:lnTo>
                    <a:pt x="166" y="408"/>
                  </a:lnTo>
                  <a:lnTo>
                    <a:pt x="143" y="413"/>
                  </a:lnTo>
                  <a:lnTo>
                    <a:pt x="116" y="411"/>
                  </a:lnTo>
                  <a:lnTo>
                    <a:pt x="90" y="405"/>
                  </a:lnTo>
                  <a:lnTo>
                    <a:pt x="66" y="389"/>
                  </a:lnTo>
                  <a:lnTo>
                    <a:pt x="47" y="361"/>
                  </a:lnTo>
                  <a:lnTo>
                    <a:pt x="35" y="32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20" y="3679"/>
              <a:ext cx="897" cy="319"/>
            </a:xfrm>
            <a:custGeom>
              <a:avLst/>
              <a:gdLst>
                <a:gd name="T0" fmla="*/ 0 w 2690"/>
                <a:gd name="T1" fmla="*/ 0 h 959"/>
                <a:gd name="T2" fmla="*/ 0 w 2690"/>
                <a:gd name="T3" fmla="*/ 0 h 959"/>
                <a:gd name="T4" fmla="*/ 0 w 2690"/>
                <a:gd name="T5" fmla="*/ 0 h 959"/>
                <a:gd name="T6" fmla="*/ 0 w 2690"/>
                <a:gd name="T7" fmla="*/ 0 h 959"/>
                <a:gd name="T8" fmla="*/ 0 w 2690"/>
                <a:gd name="T9" fmla="*/ 0 h 959"/>
                <a:gd name="T10" fmla="*/ 0 w 2690"/>
                <a:gd name="T11" fmla="*/ 0 h 959"/>
                <a:gd name="T12" fmla="*/ 0 w 2690"/>
                <a:gd name="T13" fmla="*/ 0 h 959"/>
                <a:gd name="T14" fmla="*/ 0 w 2690"/>
                <a:gd name="T15" fmla="*/ 0 h 959"/>
                <a:gd name="T16" fmla="*/ 0 w 2690"/>
                <a:gd name="T17" fmla="*/ 0 h 959"/>
                <a:gd name="T18" fmla="*/ 0 w 2690"/>
                <a:gd name="T19" fmla="*/ 0 h 959"/>
                <a:gd name="T20" fmla="*/ 0 w 2690"/>
                <a:gd name="T21" fmla="*/ 0 h 959"/>
                <a:gd name="T22" fmla="*/ 0 w 2690"/>
                <a:gd name="T23" fmla="*/ 0 h 959"/>
                <a:gd name="T24" fmla="*/ 0 w 2690"/>
                <a:gd name="T25" fmla="*/ 0 h 959"/>
                <a:gd name="T26" fmla="*/ 0 w 2690"/>
                <a:gd name="T27" fmla="*/ 0 h 959"/>
                <a:gd name="T28" fmla="*/ 0 w 2690"/>
                <a:gd name="T29" fmla="*/ 0 h 959"/>
                <a:gd name="T30" fmla="*/ 0 w 2690"/>
                <a:gd name="T31" fmla="*/ 0 h 959"/>
                <a:gd name="T32" fmla="*/ 0 w 2690"/>
                <a:gd name="T33" fmla="*/ 0 h 959"/>
                <a:gd name="T34" fmla="*/ 0 w 2690"/>
                <a:gd name="T35" fmla="*/ 0 h 959"/>
                <a:gd name="T36" fmla="*/ 0 w 2690"/>
                <a:gd name="T37" fmla="*/ 0 h 959"/>
                <a:gd name="T38" fmla="*/ 0 w 2690"/>
                <a:gd name="T39" fmla="*/ 0 h 959"/>
                <a:gd name="T40" fmla="*/ 0 w 2690"/>
                <a:gd name="T41" fmla="*/ 0 h 959"/>
                <a:gd name="T42" fmla="*/ 0 w 2690"/>
                <a:gd name="T43" fmla="*/ 0 h 959"/>
                <a:gd name="T44" fmla="*/ 0 w 2690"/>
                <a:gd name="T45" fmla="*/ 0 h 959"/>
                <a:gd name="T46" fmla="*/ 0 w 2690"/>
                <a:gd name="T47" fmla="*/ 0 h 959"/>
                <a:gd name="T48" fmla="*/ 0 w 2690"/>
                <a:gd name="T49" fmla="*/ 0 h 959"/>
                <a:gd name="T50" fmla="*/ 0 w 2690"/>
                <a:gd name="T51" fmla="*/ 0 h 959"/>
                <a:gd name="T52" fmla="*/ 0 w 2690"/>
                <a:gd name="T53" fmla="*/ 0 h 959"/>
                <a:gd name="T54" fmla="*/ 0 w 2690"/>
                <a:gd name="T55" fmla="*/ 0 h 959"/>
                <a:gd name="T56" fmla="*/ 0 w 2690"/>
                <a:gd name="T57" fmla="*/ 0 h 959"/>
                <a:gd name="T58" fmla="*/ 0 w 2690"/>
                <a:gd name="T59" fmla="*/ 0 h 959"/>
                <a:gd name="T60" fmla="*/ 0 w 2690"/>
                <a:gd name="T61" fmla="*/ 0 h 959"/>
                <a:gd name="T62" fmla="*/ 0 w 2690"/>
                <a:gd name="T63" fmla="*/ 0 h 959"/>
                <a:gd name="T64" fmla="*/ 0 w 2690"/>
                <a:gd name="T65" fmla="*/ 0 h 959"/>
                <a:gd name="T66" fmla="*/ 0 w 2690"/>
                <a:gd name="T67" fmla="*/ 0 h 959"/>
                <a:gd name="T68" fmla="*/ 0 w 2690"/>
                <a:gd name="T69" fmla="*/ 0 h 959"/>
                <a:gd name="T70" fmla="*/ 0 w 2690"/>
                <a:gd name="T71" fmla="*/ 0 h 959"/>
                <a:gd name="T72" fmla="*/ 0 w 2690"/>
                <a:gd name="T73" fmla="*/ 0 h 959"/>
                <a:gd name="T74" fmla="*/ 0 w 2690"/>
                <a:gd name="T75" fmla="*/ 0 h 959"/>
                <a:gd name="T76" fmla="*/ 0 w 2690"/>
                <a:gd name="T77" fmla="*/ 0 h 959"/>
                <a:gd name="T78" fmla="*/ 0 w 2690"/>
                <a:gd name="T79" fmla="*/ 0 h 959"/>
                <a:gd name="T80" fmla="*/ 0 w 2690"/>
                <a:gd name="T81" fmla="*/ 0 h 959"/>
                <a:gd name="T82" fmla="*/ 0 w 2690"/>
                <a:gd name="T83" fmla="*/ 0 h 959"/>
                <a:gd name="T84" fmla="*/ 0 w 2690"/>
                <a:gd name="T85" fmla="*/ 0 h 959"/>
                <a:gd name="T86" fmla="*/ 0 w 2690"/>
                <a:gd name="T87" fmla="*/ 0 h 959"/>
                <a:gd name="T88" fmla="*/ 0 w 2690"/>
                <a:gd name="T89" fmla="*/ 0 h 959"/>
                <a:gd name="T90" fmla="*/ 0 w 2690"/>
                <a:gd name="T91" fmla="*/ 0 h 959"/>
                <a:gd name="T92" fmla="*/ 0 w 2690"/>
                <a:gd name="T93" fmla="*/ 0 h 959"/>
                <a:gd name="T94" fmla="*/ 0 w 2690"/>
                <a:gd name="T95" fmla="*/ 0 h 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0"/>
                <a:gd name="T145" fmla="*/ 0 h 959"/>
                <a:gd name="T146" fmla="*/ 2690 w 2690"/>
                <a:gd name="T147" fmla="*/ 959 h 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0" h="959">
                  <a:moveTo>
                    <a:pt x="2585" y="742"/>
                  </a:moveTo>
                  <a:lnTo>
                    <a:pt x="2603" y="710"/>
                  </a:lnTo>
                  <a:lnTo>
                    <a:pt x="2619" y="670"/>
                  </a:lnTo>
                  <a:lnTo>
                    <a:pt x="2637" y="626"/>
                  </a:lnTo>
                  <a:lnTo>
                    <a:pt x="2652" y="579"/>
                  </a:lnTo>
                  <a:lnTo>
                    <a:pt x="2665" y="527"/>
                  </a:lnTo>
                  <a:lnTo>
                    <a:pt x="2677" y="473"/>
                  </a:lnTo>
                  <a:lnTo>
                    <a:pt x="2686" y="418"/>
                  </a:lnTo>
                  <a:lnTo>
                    <a:pt x="2690" y="363"/>
                  </a:lnTo>
                  <a:lnTo>
                    <a:pt x="2690" y="307"/>
                  </a:lnTo>
                  <a:lnTo>
                    <a:pt x="2686" y="252"/>
                  </a:lnTo>
                  <a:lnTo>
                    <a:pt x="2675" y="201"/>
                  </a:lnTo>
                  <a:lnTo>
                    <a:pt x="2659" y="151"/>
                  </a:lnTo>
                  <a:lnTo>
                    <a:pt x="2636" y="105"/>
                  </a:lnTo>
                  <a:lnTo>
                    <a:pt x="2605" y="65"/>
                  </a:lnTo>
                  <a:lnTo>
                    <a:pt x="2565" y="30"/>
                  </a:lnTo>
                  <a:lnTo>
                    <a:pt x="2518" y="2"/>
                  </a:lnTo>
                  <a:lnTo>
                    <a:pt x="2496" y="2"/>
                  </a:lnTo>
                  <a:lnTo>
                    <a:pt x="2472" y="2"/>
                  </a:lnTo>
                  <a:lnTo>
                    <a:pt x="2447" y="0"/>
                  </a:lnTo>
                  <a:lnTo>
                    <a:pt x="2419" y="0"/>
                  </a:lnTo>
                  <a:lnTo>
                    <a:pt x="2391" y="2"/>
                  </a:lnTo>
                  <a:lnTo>
                    <a:pt x="2360" y="2"/>
                  </a:lnTo>
                  <a:lnTo>
                    <a:pt x="2328" y="3"/>
                  </a:lnTo>
                  <a:lnTo>
                    <a:pt x="2295" y="6"/>
                  </a:lnTo>
                  <a:lnTo>
                    <a:pt x="2260" y="9"/>
                  </a:lnTo>
                  <a:lnTo>
                    <a:pt x="2225" y="15"/>
                  </a:lnTo>
                  <a:lnTo>
                    <a:pt x="2188" y="21"/>
                  </a:lnTo>
                  <a:lnTo>
                    <a:pt x="2151" y="30"/>
                  </a:lnTo>
                  <a:lnTo>
                    <a:pt x="2113" y="39"/>
                  </a:lnTo>
                  <a:lnTo>
                    <a:pt x="2073" y="51"/>
                  </a:lnTo>
                  <a:lnTo>
                    <a:pt x="2033" y="65"/>
                  </a:lnTo>
                  <a:lnTo>
                    <a:pt x="1994" y="81"/>
                  </a:lnTo>
                  <a:lnTo>
                    <a:pt x="1970" y="92"/>
                  </a:lnTo>
                  <a:lnTo>
                    <a:pt x="1941" y="105"/>
                  </a:lnTo>
                  <a:lnTo>
                    <a:pt x="1907" y="120"/>
                  </a:lnTo>
                  <a:lnTo>
                    <a:pt x="1867" y="137"/>
                  </a:lnTo>
                  <a:lnTo>
                    <a:pt x="1823" y="156"/>
                  </a:lnTo>
                  <a:lnTo>
                    <a:pt x="1773" y="177"/>
                  </a:lnTo>
                  <a:lnTo>
                    <a:pt x="1720" y="199"/>
                  </a:lnTo>
                  <a:lnTo>
                    <a:pt x="1664" y="223"/>
                  </a:lnTo>
                  <a:lnTo>
                    <a:pt x="1603" y="246"/>
                  </a:lnTo>
                  <a:lnTo>
                    <a:pt x="1542" y="271"/>
                  </a:lnTo>
                  <a:lnTo>
                    <a:pt x="1475" y="298"/>
                  </a:lnTo>
                  <a:lnTo>
                    <a:pt x="1408" y="323"/>
                  </a:lnTo>
                  <a:lnTo>
                    <a:pt x="1338" y="349"/>
                  </a:lnTo>
                  <a:lnTo>
                    <a:pt x="1266" y="374"/>
                  </a:lnTo>
                  <a:lnTo>
                    <a:pt x="1194" y="399"/>
                  </a:lnTo>
                  <a:lnTo>
                    <a:pt x="1122" y="424"/>
                  </a:lnTo>
                  <a:lnTo>
                    <a:pt x="1048" y="448"/>
                  </a:lnTo>
                  <a:lnTo>
                    <a:pt x="975" y="470"/>
                  </a:lnTo>
                  <a:lnTo>
                    <a:pt x="901" y="491"/>
                  </a:lnTo>
                  <a:lnTo>
                    <a:pt x="829" y="510"/>
                  </a:lnTo>
                  <a:lnTo>
                    <a:pt x="757" y="527"/>
                  </a:lnTo>
                  <a:lnTo>
                    <a:pt x="686" y="542"/>
                  </a:lnTo>
                  <a:lnTo>
                    <a:pt x="618" y="555"/>
                  </a:lnTo>
                  <a:lnTo>
                    <a:pt x="551" y="566"/>
                  </a:lnTo>
                  <a:lnTo>
                    <a:pt x="487" y="573"/>
                  </a:lnTo>
                  <a:lnTo>
                    <a:pt x="425" y="577"/>
                  </a:lnTo>
                  <a:lnTo>
                    <a:pt x="368" y="579"/>
                  </a:lnTo>
                  <a:lnTo>
                    <a:pt x="314" y="577"/>
                  </a:lnTo>
                  <a:lnTo>
                    <a:pt x="262" y="570"/>
                  </a:lnTo>
                  <a:lnTo>
                    <a:pt x="216" y="561"/>
                  </a:lnTo>
                  <a:lnTo>
                    <a:pt x="174" y="547"/>
                  </a:lnTo>
                  <a:lnTo>
                    <a:pt x="137" y="527"/>
                  </a:lnTo>
                  <a:lnTo>
                    <a:pt x="140" y="570"/>
                  </a:lnTo>
                  <a:lnTo>
                    <a:pt x="153" y="614"/>
                  </a:lnTo>
                  <a:lnTo>
                    <a:pt x="175" y="658"/>
                  </a:lnTo>
                  <a:lnTo>
                    <a:pt x="202" y="701"/>
                  </a:lnTo>
                  <a:lnTo>
                    <a:pt x="231" y="739"/>
                  </a:lnTo>
                  <a:lnTo>
                    <a:pt x="262" y="772"/>
                  </a:lnTo>
                  <a:lnTo>
                    <a:pt x="291" y="797"/>
                  </a:lnTo>
                  <a:lnTo>
                    <a:pt x="318" y="813"/>
                  </a:lnTo>
                  <a:lnTo>
                    <a:pt x="308" y="819"/>
                  </a:lnTo>
                  <a:lnTo>
                    <a:pt x="294" y="826"/>
                  </a:lnTo>
                  <a:lnTo>
                    <a:pt x="281" y="834"/>
                  </a:lnTo>
                  <a:lnTo>
                    <a:pt x="268" y="841"/>
                  </a:lnTo>
                  <a:lnTo>
                    <a:pt x="252" y="848"/>
                  </a:lnTo>
                  <a:lnTo>
                    <a:pt x="236" y="854"/>
                  </a:lnTo>
                  <a:lnTo>
                    <a:pt x="216" y="859"/>
                  </a:lnTo>
                  <a:lnTo>
                    <a:pt x="197" y="862"/>
                  </a:lnTo>
                  <a:lnTo>
                    <a:pt x="177" y="863"/>
                  </a:lnTo>
                  <a:lnTo>
                    <a:pt x="156" y="862"/>
                  </a:lnTo>
                  <a:lnTo>
                    <a:pt x="132" y="859"/>
                  </a:lnTo>
                  <a:lnTo>
                    <a:pt x="109" y="851"/>
                  </a:lnTo>
                  <a:lnTo>
                    <a:pt x="82" y="841"/>
                  </a:lnTo>
                  <a:lnTo>
                    <a:pt x="56" y="826"/>
                  </a:lnTo>
                  <a:lnTo>
                    <a:pt x="29" y="809"/>
                  </a:lnTo>
                  <a:lnTo>
                    <a:pt x="0" y="785"/>
                  </a:lnTo>
                  <a:lnTo>
                    <a:pt x="4" y="801"/>
                  </a:lnTo>
                  <a:lnTo>
                    <a:pt x="12" y="817"/>
                  </a:lnTo>
                  <a:lnTo>
                    <a:pt x="22" y="834"/>
                  </a:lnTo>
                  <a:lnTo>
                    <a:pt x="35" y="848"/>
                  </a:lnTo>
                  <a:lnTo>
                    <a:pt x="53" y="864"/>
                  </a:lnTo>
                  <a:lnTo>
                    <a:pt x="71" y="879"/>
                  </a:lnTo>
                  <a:lnTo>
                    <a:pt x="91" y="894"/>
                  </a:lnTo>
                  <a:lnTo>
                    <a:pt x="113" y="907"/>
                  </a:lnTo>
                  <a:lnTo>
                    <a:pt x="137" y="920"/>
                  </a:lnTo>
                  <a:lnTo>
                    <a:pt x="160" y="931"/>
                  </a:lnTo>
                  <a:lnTo>
                    <a:pt x="185" y="940"/>
                  </a:lnTo>
                  <a:lnTo>
                    <a:pt x="210" y="947"/>
                  </a:lnTo>
                  <a:lnTo>
                    <a:pt x="234" y="951"/>
                  </a:lnTo>
                  <a:lnTo>
                    <a:pt x="259" y="954"/>
                  </a:lnTo>
                  <a:lnTo>
                    <a:pt x="281" y="956"/>
                  </a:lnTo>
                  <a:lnTo>
                    <a:pt x="303" y="953"/>
                  </a:lnTo>
                  <a:lnTo>
                    <a:pt x="343" y="945"/>
                  </a:lnTo>
                  <a:lnTo>
                    <a:pt x="378" y="940"/>
                  </a:lnTo>
                  <a:lnTo>
                    <a:pt x="409" y="935"/>
                  </a:lnTo>
                  <a:lnTo>
                    <a:pt x="436" y="929"/>
                  </a:lnTo>
                  <a:lnTo>
                    <a:pt x="459" y="925"/>
                  </a:lnTo>
                  <a:lnTo>
                    <a:pt x="481" y="919"/>
                  </a:lnTo>
                  <a:lnTo>
                    <a:pt x="499" y="910"/>
                  </a:lnTo>
                  <a:lnTo>
                    <a:pt x="515" y="901"/>
                  </a:lnTo>
                  <a:lnTo>
                    <a:pt x="537" y="910"/>
                  </a:lnTo>
                  <a:lnTo>
                    <a:pt x="565" y="920"/>
                  </a:lnTo>
                  <a:lnTo>
                    <a:pt x="595" y="931"/>
                  </a:lnTo>
                  <a:lnTo>
                    <a:pt x="627" y="941"/>
                  </a:lnTo>
                  <a:lnTo>
                    <a:pt x="660" y="950"/>
                  </a:lnTo>
                  <a:lnTo>
                    <a:pt x="689" y="956"/>
                  </a:lnTo>
                  <a:lnTo>
                    <a:pt x="716" y="959"/>
                  </a:lnTo>
                  <a:lnTo>
                    <a:pt x="736" y="959"/>
                  </a:lnTo>
                  <a:lnTo>
                    <a:pt x="758" y="956"/>
                  </a:lnTo>
                  <a:lnTo>
                    <a:pt x="786" y="951"/>
                  </a:lnTo>
                  <a:lnTo>
                    <a:pt x="817" y="945"/>
                  </a:lnTo>
                  <a:lnTo>
                    <a:pt x="849" y="937"/>
                  </a:lnTo>
                  <a:lnTo>
                    <a:pt x="883" y="925"/>
                  </a:lnTo>
                  <a:lnTo>
                    <a:pt x="913" y="910"/>
                  </a:lnTo>
                  <a:lnTo>
                    <a:pt x="939" y="892"/>
                  </a:lnTo>
                  <a:lnTo>
                    <a:pt x="958" y="870"/>
                  </a:lnTo>
                  <a:lnTo>
                    <a:pt x="978" y="876"/>
                  </a:lnTo>
                  <a:lnTo>
                    <a:pt x="997" y="882"/>
                  </a:lnTo>
                  <a:lnTo>
                    <a:pt x="1016" y="887"/>
                  </a:lnTo>
                  <a:lnTo>
                    <a:pt x="1036" y="892"/>
                  </a:lnTo>
                  <a:lnTo>
                    <a:pt x="1057" y="897"/>
                  </a:lnTo>
                  <a:lnTo>
                    <a:pt x="1078" y="901"/>
                  </a:lnTo>
                  <a:lnTo>
                    <a:pt x="1100" y="904"/>
                  </a:lnTo>
                  <a:lnTo>
                    <a:pt x="1120" y="907"/>
                  </a:lnTo>
                  <a:lnTo>
                    <a:pt x="1143" y="909"/>
                  </a:lnTo>
                  <a:lnTo>
                    <a:pt x="1163" y="910"/>
                  </a:lnTo>
                  <a:lnTo>
                    <a:pt x="1184" y="910"/>
                  </a:lnTo>
                  <a:lnTo>
                    <a:pt x="1206" y="909"/>
                  </a:lnTo>
                  <a:lnTo>
                    <a:pt x="1226" y="906"/>
                  </a:lnTo>
                  <a:lnTo>
                    <a:pt x="1246" y="903"/>
                  </a:lnTo>
                  <a:lnTo>
                    <a:pt x="1266" y="897"/>
                  </a:lnTo>
                  <a:lnTo>
                    <a:pt x="1285" y="891"/>
                  </a:lnTo>
                  <a:lnTo>
                    <a:pt x="1304" y="884"/>
                  </a:lnTo>
                  <a:lnTo>
                    <a:pt x="1327" y="876"/>
                  </a:lnTo>
                  <a:lnTo>
                    <a:pt x="1349" y="867"/>
                  </a:lnTo>
                  <a:lnTo>
                    <a:pt x="1374" y="860"/>
                  </a:lnTo>
                  <a:lnTo>
                    <a:pt x="1399" y="853"/>
                  </a:lnTo>
                  <a:lnTo>
                    <a:pt x="1425" y="845"/>
                  </a:lnTo>
                  <a:lnTo>
                    <a:pt x="1452" y="839"/>
                  </a:lnTo>
                  <a:lnTo>
                    <a:pt x="1481" y="835"/>
                  </a:lnTo>
                  <a:lnTo>
                    <a:pt x="1511" y="832"/>
                  </a:lnTo>
                  <a:lnTo>
                    <a:pt x="1542" y="831"/>
                  </a:lnTo>
                  <a:lnTo>
                    <a:pt x="1572" y="831"/>
                  </a:lnTo>
                  <a:lnTo>
                    <a:pt x="1605" y="834"/>
                  </a:lnTo>
                  <a:lnTo>
                    <a:pt x="1637" y="839"/>
                  </a:lnTo>
                  <a:lnTo>
                    <a:pt x="1671" y="848"/>
                  </a:lnTo>
                  <a:lnTo>
                    <a:pt x="1705" y="860"/>
                  </a:lnTo>
                  <a:lnTo>
                    <a:pt x="1740" y="875"/>
                  </a:lnTo>
                  <a:lnTo>
                    <a:pt x="1776" y="891"/>
                  </a:lnTo>
                  <a:lnTo>
                    <a:pt x="1809" y="906"/>
                  </a:lnTo>
                  <a:lnTo>
                    <a:pt x="1842" y="917"/>
                  </a:lnTo>
                  <a:lnTo>
                    <a:pt x="1876" y="929"/>
                  </a:lnTo>
                  <a:lnTo>
                    <a:pt x="1907" y="938"/>
                  </a:lnTo>
                  <a:lnTo>
                    <a:pt x="1939" y="945"/>
                  </a:lnTo>
                  <a:lnTo>
                    <a:pt x="1971" y="950"/>
                  </a:lnTo>
                  <a:lnTo>
                    <a:pt x="2002" y="953"/>
                  </a:lnTo>
                  <a:lnTo>
                    <a:pt x="2035" y="953"/>
                  </a:lnTo>
                  <a:lnTo>
                    <a:pt x="2066" y="950"/>
                  </a:lnTo>
                  <a:lnTo>
                    <a:pt x="2098" y="945"/>
                  </a:lnTo>
                  <a:lnTo>
                    <a:pt x="2130" y="938"/>
                  </a:lnTo>
                  <a:lnTo>
                    <a:pt x="2164" y="926"/>
                  </a:lnTo>
                  <a:lnTo>
                    <a:pt x="2198" y="913"/>
                  </a:lnTo>
                  <a:lnTo>
                    <a:pt x="2234" y="895"/>
                  </a:lnTo>
                  <a:lnTo>
                    <a:pt x="2269" y="875"/>
                  </a:lnTo>
                  <a:lnTo>
                    <a:pt x="2303" y="854"/>
                  </a:lnTo>
                  <a:lnTo>
                    <a:pt x="2334" y="835"/>
                  </a:lnTo>
                  <a:lnTo>
                    <a:pt x="2362" y="819"/>
                  </a:lnTo>
                  <a:lnTo>
                    <a:pt x="2387" y="806"/>
                  </a:lnTo>
                  <a:lnTo>
                    <a:pt x="2407" y="794"/>
                  </a:lnTo>
                  <a:lnTo>
                    <a:pt x="2428" y="785"/>
                  </a:lnTo>
                  <a:lnTo>
                    <a:pt x="2446" y="776"/>
                  </a:lnTo>
                  <a:lnTo>
                    <a:pt x="2462" y="769"/>
                  </a:lnTo>
                  <a:lnTo>
                    <a:pt x="2478" y="764"/>
                  </a:lnTo>
                  <a:lnTo>
                    <a:pt x="2491" y="760"/>
                  </a:lnTo>
                  <a:lnTo>
                    <a:pt x="2506" y="756"/>
                  </a:lnTo>
                  <a:lnTo>
                    <a:pt x="2521" y="753"/>
                  </a:lnTo>
                  <a:lnTo>
                    <a:pt x="2535" y="750"/>
                  </a:lnTo>
                  <a:lnTo>
                    <a:pt x="2550" y="747"/>
                  </a:lnTo>
                  <a:lnTo>
                    <a:pt x="2568" y="745"/>
                  </a:lnTo>
                  <a:lnTo>
                    <a:pt x="2585" y="742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16" y="3130"/>
              <a:ext cx="905" cy="871"/>
            </a:xfrm>
            <a:custGeom>
              <a:avLst/>
              <a:gdLst>
                <a:gd name="T0" fmla="*/ 0 w 2715"/>
                <a:gd name="T1" fmla="*/ 0 h 2613"/>
                <a:gd name="T2" fmla="*/ 0 w 2715"/>
                <a:gd name="T3" fmla="*/ 0 h 2613"/>
                <a:gd name="T4" fmla="*/ 0 w 2715"/>
                <a:gd name="T5" fmla="*/ 0 h 2613"/>
                <a:gd name="T6" fmla="*/ 0 w 2715"/>
                <a:gd name="T7" fmla="*/ 0 h 2613"/>
                <a:gd name="T8" fmla="*/ 0 w 2715"/>
                <a:gd name="T9" fmla="*/ 0 h 2613"/>
                <a:gd name="T10" fmla="*/ 0 w 2715"/>
                <a:gd name="T11" fmla="*/ 0 h 2613"/>
                <a:gd name="T12" fmla="*/ 0 w 2715"/>
                <a:gd name="T13" fmla="*/ 0 h 2613"/>
                <a:gd name="T14" fmla="*/ 0 w 2715"/>
                <a:gd name="T15" fmla="*/ 0 h 2613"/>
                <a:gd name="T16" fmla="*/ 0 w 2715"/>
                <a:gd name="T17" fmla="*/ 0 h 2613"/>
                <a:gd name="T18" fmla="*/ 0 w 2715"/>
                <a:gd name="T19" fmla="*/ 0 h 2613"/>
                <a:gd name="T20" fmla="*/ 0 w 2715"/>
                <a:gd name="T21" fmla="*/ 0 h 2613"/>
                <a:gd name="T22" fmla="*/ 0 w 2715"/>
                <a:gd name="T23" fmla="*/ 0 h 2613"/>
                <a:gd name="T24" fmla="*/ 0 w 2715"/>
                <a:gd name="T25" fmla="*/ 0 h 2613"/>
                <a:gd name="T26" fmla="*/ 0 w 2715"/>
                <a:gd name="T27" fmla="*/ 0 h 2613"/>
                <a:gd name="T28" fmla="*/ 0 w 2715"/>
                <a:gd name="T29" fmla="*/ 0 h 2613"/>
                <a:gd name="T30" fmla="*/ 0 w 2715"/>
                <a:gd name="T31" fmla="*/ 0 h 2613"/>
                <a:gd name="T32" fmla="*/ 0 w 2715"/>
                <a:gd name="T33" fmla="*/ 0 h 2613"/>
                <a:gd name="T34" fmla="*/ 0 w 2715"/>
                <a:gd name="T35" fmla="*/ 0 h 2613"/>
                <a:gd name="T36" fmla="*/ 0 w 2715"/>
                <a:gd name="T37" fmla="*/ 0 h 2613"/>
                <a:gd name="T38" fmla="*/ 0 w 2715"/>
                <a:gd name="T39" fmla="*/ 0 h 2613"/>
                <a:gd name="T40" fmla="*/ 0 w 2715"/>
                <a:gd name="T41" fmla="*/ 0 h 2613"/>
                <a:gd name="T42" fmla="*/ 0 w 2715"/>
                <a:gd name="T43" fmla="*/ 0 h 2613"/>
                <a:gd name="T44" fmla="*/ 0 w 2715"/>
                <a:gd name="T45" fmla="*/ 0 h 2613"/>
                <a:gd name="T46" fmla="*/ 0 w 2715"/>
                <a:gd name="T47" fmla="*/ 0 h 2613"/>
                <a:gd name="T48" fmla="*/ 0 w 2715"/>
                <a:gd name="T49" fmla="*/ 0 h 2613"/>
                <a:gd name="T50" fmla="*/ 0 w 2715"/>
                <a:gd name="T51" fmla="*/ 0 h 2613"/>
                <a:gd name="T52" fmla="*/ 0 w 2715"/>
                <a:gd name="T53" fmla="*/ 0 h 2613"/>
                <a:gd name="T54" fmla="*/ 0 w 2715"/>
                <a:gd name="T55" fmla="*/ 0 h 2613"/>
                <a:gd name="T56" fmla="*/ 0 w 2715"/>
                <a:gd name="T57" fmla="*/ 0 h 2613"/>
                <a:gd name="T58" fmla="*/ 0 w 2715"/>
                <a:gd name="T59" fmla="*/ 0 h 2613"/>
                <a:gd name="T60" fmla="*/ 0 w 2715"/>
                <a:gd name="T61" fmla="*/ 0 h 2613"/>
                <a:gd name="T62" fmla="*/ 0 w 2715"/>
                <a:gd name="T63" fmla="*/ 0 h 2613"/>
                <a:gd name="T64" fmla="*/ 0 w 2715"/>
                <a:gd name="T65" fmla="*/ 0 h 2613"/>
                <a:gd name="T66" fmla="*/ 0 w 2715"/>
                <a:gd name="T67" fmla="*/ 0 h 2613"/>
                <a:gd name="T68" fmla="*/ 0 w 2715"/>
                <a:gd name="T69" fmla="*/ 0 h 2613"/>
                <a:gd name="T70" fmla="*/ 0 w 2715"/>
                <a:gd name="T71" fmla="*/ 0 h 2613"/>
                <a:gd name="T72" fmla="*/ 0 w 2715"/>
                <a:gd name="T73" fmla="*/ 0 h 2613"/>
                <a:gd name="T74" fmla="*/ 0 w 2715"/>
                <a:gd name="T75" fmla="*/ 0 h 2613"/>
                <a:gd name="T76" fmla="*/ 0 w 2715"/>
                <a:gd name="T77" fmla="*/ 0 h 2613"/>
                <a:gd name="T78" fmla="*/ 0 w 2715"/>
                <a:gd name="T79" fmla="*/ 0 h 2613"/>
                <a:gd name="T80" fmla="*/ 0 w 2715"/>
                <a:gd name="T81" fmla="*/ 0 h 2613"/>
                <a:gd name="T82" fmla="*/ 0 w 2715"/>
                <a:gd name="T83" fmla="*/ 0 h 2613"/>
                <a:gd name="T84" fmla="*/ 0 w 2715"/>
                <a:gd name="T85" fmla="*/ 0 h 2613"/>
                <a:gd name="T86" fmla="*/ 0 w 2715"/>
                <a:gd name="T87" fmla="*/ 0 h 2613"/>
                <a:gd name="T88" fmla="*/ 0 w 2715"/>
                <a:gd name="T89" fmla="*/ 0 h 2613"/>
                <a:gd name="T90" fmla="*/ 0 w 2715"/>
                <a:gd name="T91" fmla="*/ 0 h 2613"/>
                <a:gd name="T92" fmla="*/ 0 w 2715"/>
                <a:gd name="T93" fmla="*/ 0 h 2613"/>
                <a:gd name="T94" fmla="*/ 0 w 2715"/>
                <a:gd name="T95" fmla="*/ 0 h 2613"/>
                <a:gd name="T96" fmla="*/ 0 w 2715"/>
                <a:gd name="T97" fmla="*/ 0 h 2613"/>
                <a:gd name="T98" fmla="*/ 0 w 2715"/>
                <a:gd name="T99" fmla="*/ 0 h 2613"/>
                <a:gd name="T100" fmla="*/ 0 w 2715"/>
                <a:gd name="T101" fmla="*/ 0 h 2613"/>
                <a:gd name="T102" fmla="*/ 0 w 2715"/>
                <a:gd name="T103" fmla="*/ 0 h 2613"/>
                <a:gd name="T104" fmla="*/ 0 w 2715"/>
                <a:gd name="T105" fmla="*/ 0 h 2613"/>
                <a:gd name="T106" fmla="*/ 0 w 2715"/>
                <a:gd name="T107" fmla="*/ 0 h 2613"/>
                <a:gd name="T108" fmla="*/ 0 w 2715"/>
                <a:gd name="T109" fmla="*/ 0 h 2613"/>
                <a:gd name="T110" fmla="*/ 0 w 2715"/>
                <a:gd name="T111" fmla="*/ 0 h 2613"/>
                <a:gd name="T112" fmla="*/ 0 w 2715"/>
                <a:gd name="T113" fmla="*/ 0 h 2613"/>
                <a:gd name="T114" fmla="*/ 0 w 2715"/>
                <a:gd name="T115" fmla="*/ 0 h 2613"/>
                <a:gd name="T116" fmla="*/ 0 w 2715"/>
                <a:gd name="T117" fmla="*/ 0 h 2613"/>
                <a:gd name="T118" fmla="*/ 0 w 2715"/>
                <a:gd name="T119" fmla="*/ 0 h 2613"/>
                <a:gd name="T120" fmla="*/ 0 w 2715"/>
                <a:gd name="T121" fmla="*/ 0 h 2613"/>
                <a:gd name="T122" fmla="*/ 0 w 2715"/>
                <a:gd name="T123" fmla="*/ 0 h 2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5"/>
                <a:gd name="T187" fmla="*/ 0 h 2613"/>
                <a:gd name="T188" fmla="*/ 2715 w 2715"/>
                <a:gd name="T189" fmla="*/ 2613 h 2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5" h="2613">
                  <a:moveTo>
                    <a:pt x="2713" y="1924"/>
                  </a:moveTo>
                  <a:lnTo>
                    <a:pt x="2710" y="1893"/>
                  </a:lnTo>
                  <a:lnTo>
                    <a:pt x="2703" y="1859"/>
                  </a:lnTo>
                  <a:lnTo>
                    <a:pt x="2691" y="1824"/>
                  </a:lnTo>
                  <a:lnTo>
                    <a:pt x="2675" y="1788"/>
                  </a:lnTo>
                  <a:lnTo>
                    <a:pt x="2654" y="1753"/>
                  </a:lnTo>
                  <a:lnTo>
                    <a:pt x="2631" y="1719"/>
                  </a:lnTo>
                  <a:lnTo>
                    <a:pt x="2604" y="1690"/>
                  </a:lnTo>
                  <a:lnTo>
                    <a:pt x="2575" y="1665"/>
                  </a:lnTo>
                  <a:lnTo>
                    <a:pt x="2570" y="1654"/>
                  </a:lnTo>
                  <a:lnTo>
                    <a:pt x="2562" y="1647"/>
                  </a:lnTo>
                  <a:lnTo>
                    <a:pt x="2550" y="1640"/>
                  </a:lnTo>
                  <a:lnTo>
                    <a:pt x="2540" y="1634"/>
                  </a:lnTo>
                  <a:lnTo>
                    <a:pt x="2529" y="1626"/>
                  </a:lnTo>
                  <a:lnTo>
                    <a:pt x="2522" y="1618"/>
                  </a:lnTo>
                  <a:lnTo>
                    <a:pt x="2519" y="1604"/>
                  </a:lnTo>
                  <a:lnTo>
                    <a:pt x="2522" y="1587"/>
                  </a:lnTo>
                  <a:lnTo>
                    <a:pt x="2503" y="1578"/>
                  </a:lnTo>
                  <a:lnTo>
                    <a:pt x="2479" y="1573"/>
                  </a:lnTo>
                  <a:lnTo>
                    <a:pt x="2456" y="1572"/>
                  </a:lnTo>
                  <a:lnTo>
                    <a:pt x="2434" y="1575"/>
                  </a:lnTo>
                  <a:lnTo>
                    <a:pt x="2411" y="1578"/>
                  </a:lnTo>
                  <a:lnTo>
                    <a:pt x="2395" y="1582"/>
                  </a:lnTo>
                  <a:lnTo>
                    <a:pt x="2383" y="1585"/>
                  </a:lnTo>
                  <a:lnTo>
                    <a:pt x="2379" y="1587"/>
                  </a:lnTo>
                  <a:lnTo>
                    <a:pt x="2378" y="1606"/>
                  </a:lnTo>
                  <a:lnTo>
                    <a:pt x="2378" y="1625"/>
                  </a:lnTo>
                  <a:lnTo>
                    <a:pt x="2373" y="1638"/>
                  </a:lnTo>
                  <a:lnTo>
                    <a:pt x="2361" y="1643"/>
                  </a:lnTo>
                  <a:lnTo>
                    <a:pt x="2341" y="1641"/>
                  </a:lnTo>
                  <a:lnTo>
                    <a:pt x="2320" y="1641"/>
                  </a:lnTo>
                  <a:lnTo>
                    <a:pt x="2301" y="1643"/>
                  </a:lnTo>
                  <a:lnTo>
                    <a:pt x="2282" y="1644"/>
                  </a:lnTo>
                  <a:lnTo>
                    <a:pt x="2263" y="1645"/>
                  </a:lnTo>
                  <a:lnTo>
                    <a:pt x="2244" y="1650"/>
                  </a:lnTo>
                  <a:lnTo>
                    <a:pt x="2224" y="1653"/>
                  </a:lnTo>
                  <a:lnTo>
                    <a:pt x="2207" y="1657"/>
                  </a:lnTo>
                  <a:lnTo>
                    <a:pt x="2188" y="1662"/>
                  </a:lnTo>
                  <a:lnTo>
                    <a:pt x="2170" y="1666"/>
                  </a:lnTo>
                  <a:lnTo>
                    <a:pt x="2152" y="1672"/>
                  </a:lnTo>
                  <a:lnTo>
                    <a:pt x="2135" y="1676"/>
                  </a:lnTo>
                  <a:lnTo>
                    <a:pt x="2117" y="1682"/>
                  </a:lnTo>
                  <a:lnTo>
                    <a:pt x="2099" y="1687"/>
                  </a:lnTo>
                  <a:lnTo>
                    <a:pt x="2083" y="1693"/>
                  </a:lnTo>
                  <a:lnTo>
                    <a:pt x="2065" y="1697"/>
                  </a:lnTo>
                  <a:lnTo>
                    <a:pt x="2079" y="1635"/>
                  </a:lnTo>
                  <a:lnTo>
                    <a:pt x="2090" y="1562"/>
                  </a:lnTo>
                  <a:lnTo>
                    <a:pt x="2099" y="1500"/>
                  </a:lnTo>
                  <a:lnTo>
                    <a:pt x="2102" y="1473"/>
                  </a:lnTo>
                  <a:lnTo>
                    <a:pt x="2116" y="1482"/>
                  </a:lnTo>
                  <a:lnTo>
                    <a:pt x="2118" y="1494"/>
                  </a:lnTo>
                  <a:lnTo>
                    <a:pt x="2117" y="1507"/>
                  </a:lnTo>
                  <a:lnTo>
                    <a:pt x="2118" y="1523"/>
                  </a:lnTo>
                  <a:lnTo>
                    <a:pt x="2127" y="1526"/>
                  </a:lnTo>
                  <a:lnTo>
                    <a:pt x="2133" y="1525"/>
                  </a:lnTo>
                  <a:lnTo>
                    <a:pt x="2139" y="1520"/>
                  </a:lnTo>
                  <a:lnTo>
                    <a:pt x="2145" y="1516"/>
                  </a:lnTo>
                  <a:lnTo>
                    <a:pt x="2151" y="1509"/>
                  </a:lnTo>
                  <a:lnTo>
                    <a:pt x="2157" y="1503"/>
                  </a:lnTo>
                  <a:lnTo>
                    <a:pt x="2163" y="1498"/>
                  </a:lnTo>
                  <a:lnTo>
                    <a:pt x="2171" y="1495"/>
                  </a:lnTo>
                  <a:lnTo>
                    <a:pt x="2173" y="1475"/>
                  </a:lnTo>
                  <a:lnTo>
                    <a:pt x="2167" y="1457"/>
                  </a:lnTo>
                  <a:lnTo>
                    <a:pt x="2157" y="1438"/>
                  </a:lnTo>
                  <a:lnTo>
                    <a:pt x="2146" y="1420"/>
                  </a:lnTo>
                  <a:lnTo>
                    <a:pt x="2194" y="1376"/>
                  </a:lnTo>
                  <a:lnTo>
                    <a:pt x="2210" y="1364"/>
                  </a:lnTo>
                  <a:lnTo>
                    <a:pt x="2222" y="1348"/>
                  </a:lnTo>
                  <a:lnTo>
                    <a:pt x="2229" y="1329"/>
                  </a:lnTo>
                  <a:lnTo>
                    <a:pt x="2238" y="1308"/>
                  </a:lnTo>
                  <a:lnTo>
                    <a:pt x="2247" y="1292"/>
                  </a:lnTo>
                  <a:lnTo>
                    <a:pt x="2258" y="1279"/>
                  </a:lnTo>
                  <a:lnTo>
                    <a:pt x="2275" y="1275"/>
                  </a:lnTo>
                  <a:lnTo>
                    <a:pt x="2298" y="1279"/>
                  </a:lnTo>
                  <a:lnTo>
                    <a:pt x="2314" y="1273"/>
                  </a:lnTo>
                  <a:lnTo>
                    <a:pt x="2322" y="1258"/>
                  </a:lnTo>
                  <a:lnTo>
                    <a:pt x="2325" y="1241"/>
                  </a:lnTo>
                  <a:lnTo>
                    <a:pt x="2329" y="1226"/>
                  </a:lnTo>
                  <a:lnTo>
                    <a:pt x="2305" y="1232"/>
                  </a:lnTo>
                  <a:lnTo>
                    <a:pt x="2288" y="1229"/>
                  </a:lnTo>
                  <a:lnTo>
                    <a:pt x="2277" y="1219"/>
                  </a:lnTo>
                  <a:lnTo>
                    <a:pt x="2270" y="1202"/>
                  </a:lnTo>
                  <a:lnTo>
                    <a:pt x="2266" y="1185"/>
                  </a:lnTo>
                  <a:lnTo>
                    <a:pt x="2263" y="1166"/>
                  </a:lnTo>
                  <a:lnTo>
                    <a:pt x="2260" y="1148"/>
                  </a:lnTo>
                  <a:lnTo>
                    <a:pt x="2254" y="1132"/>
                  </a:lnTo>
                  <a:lnTo>
                    <a:pt x="2251" y="1116"/>
                  </a:lnTo>
                  <a:lnTo>
                    <a:pt x="2245" y="1101"/>
                  </a:lnTo>
                  <a:lnTo>
                    <a:pt x="2236" y="1086"/>
                  </a:lnTo>
                  <a:lnTo>
                    <a:pt x="2229" y="1071"/>
                  </a:lnTo>
                  <a:lnTo>
                    <a:pt x="2224" y="1060"/>
                  </a:lnTo>
                  <a:lnTo>
                    <a:pt x="2226" y="1046"/>
                  </a:lnTo>
                  <a:lnTo>
                    <a:pt x="2235" y="1035"/>
                  </a:lnTo>
                  <a:lnTo>
                    <a:pt x="2254" y="1024"/>
                  </a:lnTo>
                  <a:lnTo>
                    <a:pt x="2263" y="1008"/>
                  </a:lnTo>
                  <a:lnTo>
                    <a:pt x="2270" y="988"/>
                  </a:lnTo>
                  <a:lnTo>
                    <a:pt x="2272" y="964"/>
                  </a:lnTo>
                  <a:lnTo>
                    <a:pt x="2260" y="942"/>
                  </a:lnTo>
                  <a:lnTo>
                    <a:pt x="2245" y="938"/>
                  </a:lnTo>
                  <a:lnTo>
                    <a:pt x="2232" y="927"/>
                  </a:lnTo>
                  <a:lnTo>
                    <a:pt x="2223" y="915"/>
                  </a:lnTo>
                  <a:lnTo>
                    <a:pt x="2214" y="901"/>
                  </a:lnTo>
                  <a:lnTo>
                    <a:pt x="2207" y="887"/>
                  </a:lnTo>
                  <a:lnTo>
                    <a:pt x="2199" y="876"/>
                  </a:lnTo>
                  <a:lnTo>
                    <a:pt x="2192" y="865"/>
                  </a:lnTo>
                  <a:lnTo>
                    <a:pt x="2185" y="861"/>
                  </a:lnTo>
                  <a:lnTo>
                    <a:pt x="2185" y="855"/>
                  </a:lnTo>
                  <a:lnTo>
                    <a:pt x="2183" y="849"/>
                  </a:lnTo>
                  <a:lnTo>
                    <a:pt x="2179" y="845"/>
                  </a:lnTo>
                  <a:lnTo>
                    <a:pt x="2174" y="840"/>
                  </a:lnTo>
                  <a:lnTo>
                    <a:pt x="2167" y="836"/>
                  </a:lnTo>
                  <a:lnTo>
                    <a:pt x="2161" y="834"/>
                  </a:lnTo>
                  <a:lnTo>
                    <a:pt x="2154" y="833"/>
                  </a:lnTo>
                  <a:lnTo>
                    <a:pt x="2146" y="832"/>
                  </a:lnTo>
                  <a:lnTo>
                    <a:pt x="2141" y="833"/>
                  </a:lnTo>
                  <a:lnTo>
                    <a:pt x="2136" y="843"/>
                  </a:lnTo>
                  <a:lnTo>
                    <a:pt x="2132" y="857"/>
                  </a:lnTo>
                  <a:lnTo>
                    <a:pt x="2129" y="868"/>
                  </a:lnTo>
                  <a:lnTo>
                    <a:pt x="2124" y="880"/>
                  </a:lnTo>
                  <a:lnTo>
                    <a:pt x="2118" y="892"/>
                  </a:lnTo>
                  <a:lnTo>
                    <a:pt x="2113" y="902"/>
                  </a:lnTo>
                  <a:lnTo>
                    <a:pt x="2105" y="910"/>
                  </a:lnTo>
                  <a:lnTo>
                    <a:pt x="2096" y="917"/>
                  </a:lnTo>
                  <a:lnTo>
                    <a:pt x="2080" y="912"/>
                  </a:lnTo>
                  <a:lnTo>
                    <a:pt x="2071" y="898"/>
                  </a:lnTo>
                  <a:lnTo>
                    <a:pt x="2067" y="880"/>
                  </a:lnTo>
                  <a:lnTo>
                    <a:pt x="2058" y="867"/>
                  </a:lnTo>
                  <a:lnTo>
                    <a:pt x="2043" y="871"/>
                  </a:lnTo>
                  <a:lnTo>
                    <a:pt x="2032" y="880"/>
                  </a:lnTo>
                  <a:lnTo>
                    <a:pt x="2021" y="892"/>
                  </a:lnTo>
                  <a:lnTo>
                    <a:pt x="2011" y="905"/>
                  </a:lnTo>
                  <a:lnTo>
                    <a:pt x="2001" y="918"/>
                  </a:lnTo>
                  <a:lnTo>
                    <a:pt x="1990" y="930"/>
                  </a:lnTo>
                  <a:lnTo>
                    <a:pt x="1976" y="938"/>
                  </a:lnTo>
                  <a:lnTo>
                    <a:pt x="1958" y="942"/>
                  </a:lnTo>
                  <a:lnTo>
                    <a:pt x="1946" y="924"/>
                  </a:lnTo>
                  <a:lnTo>
                    <a:pt x="1939" y="907"/>
                  </a:lnTo>
                  <a:lnTo>
                    <a:pt x="1936" y="889"/>
                  </a:lnTo>
                  <a:lnTo>
                    <a:pt x="1945" y="870"/>
                  </a:lnTo>
                  <a:lnTo>
                    <a:pt x="1940" y="854"/>
                  </a:lnTo>
                  <a:lnTo>
                    <a:pt x="1933" y="846"/>
                  </a:lnTo>
                  <a:lnTo>
                    <a:pt x="1926" y="843"/>
                  </a:lnTo>
                  <a:lnTo>
                    <a:pt x="1915" y="843"/>
                  </a:lnTo>
                  <a:lnTo>
                    <a:pt x="1903" y="848"/>
                  </a:lnTo>
                  <a:lnTo>
                    <a:pt x="1890" y="851"/>
                  </a:lnTo>
                  <a:lnTo>
                    <a:pt x="1877" y="855"/>
                  </a:lnTo>
                  <a:lnTo>
                    <a:pt x="1864" y="855"/>
                  </a:lnTo>
                  <a:lnTo>
                    <a:pt x="1856" y="873"/>
                  </a:lnTo>
                  <a:lnTo>
                    <a:pt x="1859" y="889"/>
                  </a:lnTo>
                  <a:lnTo>
                    <a:pt x="1865" y="905"/>
                  </a:lnTo>
                  <a:lnTo>
                    <a:pt x="1864" y="924"/>
                  </a:lnTo>
                  <a:lnTo>
                    <a:pt x="1843" y="912"/>
                  </a:lnTo>
                  <a:lnTo>
                    <a:pt x="1822" y="901"/>
                  </a:lnTo>
                  <a:lnTo>
                    <a:pt x="1799" y="890"/>
                  </a:lnTo>
                  <a:lnTo>
                    <a:pt x="1777" y="880"/>
                  </a:lnTo>
                  <a:lnTo>
                    <a:pt x="1752" y="874"/>
                  </a:lnTo>
                  <a:lnTo>
                    <a:pt x="1728" y="873"/>
                  </a:lnTo>
                  <a:lnTo>
                    <a:pt x="1705" y="876"/>
                  </a:lnTo>
                  <a:lnTo>
                    <a:pt x="1681" y="886"/>
                  </a:lnTo>
                  <a:lnTo>
                    <a:pt x="1663" y="873"/>
                  </a:lnTo>
                  <a:lnTo>
                    <a:pt x="1659" y="854"/>
                  </a:lnTo>
                  <a:lnTo>
                    <a:pt x="1659" y="834"/>
                  </a:lnTo>
                  <a:lnTo>
                    <a:pt x="1656" y="814"/>
                  </a:lnTo>
                  <a:lnTo>
                    <a:pt x="1671" y="814"/>
                  </a:lnTo>
                  <a:lnTo>
                    <a:pt x="1686" y="812"/>
                  </a:lnTo>
                  <a:lnTo>
                    <a:pt x="1702" y="811"/>
                  </a:lnTo>
                  <a:lnTo>
                    <a:pt x="1718" y="809"/>
                  </a:lnTo>
                  <a:lnTo>
                    <a:pt x="1734" y="808"/>
                  </a:lnTo>
                  <a:lnTo>
                    <a:pt x="1750" y="807"/>
                  </a:lnTo>
                  <a:lnTo>
                    <a:pt x="1767" y="805"/>
                  </a:lnTo>
                  <a:lnTo>
                    <a:pt x="1781" y="802"/>
                  </a:lnTo>
                  <a:lnTo>
                    <a:pt x="1821" y="793"/>
                  </a:lnTo>
                  <a:lnTo>
                    <a:pt x="1856" y="780"/>
                  </a:lnTo>
                  <a:lnTo>
                    <a:pt x="1887" y="764"/>
                  </a:lnTo>
                  <a:lnTo>
                    <a:pt x="1914" y="745"/>
                  </a:lnTo>
                  <a:lnTo>
                    <a:pt x="1936" y="723"/>
                  </a:lnTo>
                  <a:lnTo>
                    <a:pt x="1956" y="696"/>
                  </a:lnTo>
                  <a:lnTo>
                    <a:pt x="1974" y="667"/>
                  </a:lnTo>
                  <a:lnTo>
                    <a:pt x="1989" y="633"/>
                  </a:lnTo>
                  <a:lnTo>
                    <a:pt x="2008" y="570"/>
                  </a:lnTo>
                  <a:lnTo>
                    <a:pt x="2011" y="511"/>
                  </a:lnTo>
                  <a:lnTo>
                    <a:pt x="2007" y="458"/>
                  </a:lnTo>
                  <a:lnTo>
                    <a:pt x="2002" y="408"/>
                  </a:lnTo>
                  <a:lnTo>
                    <a:pt x="2009" y="390"/>
                  </a:lnTo>
                  <a:lnTo>
                    <a:pt x="2012" y="372"/>
                  </a:lnTo>
                  <a:lnTo>
                    <a:pt x="2012" y="353"/>
                  </a:lnTo>
                  <a:lnTo>
                    <a:pt x="2008" y="335"/>
                  </a:lnTo>
                  <a:lnTo>
                    <a:pt x="2002" y="318"/>
                  </a:lnTo>
                  <a:lnTo>
                    <a:pt x="1995" y="302"/>
                  </a:lnTo>
                  <a:lnTo>
                    <a:pt x="1986" y="287"/>
                  </a:lnTo>
                  <a:lnTo>
                    <a:pt x="1977" y="275"/>
                  </a:lnTo>
                  <a:lnTo>
                    <a:pt x="1982" y="271"/>
                  </a:lnTo>
                  <a:lnTo>
                    <a:pt x="1990" y="268"/>
                  </a:lnTo>
                  <a:lnTo>
                    <a:pt x="2001" y="266"/>
                  </a:lnTo>
                  <a:lnTo>
                    <a:pt x="2012" y="265"/>
                  </a:lnTo>
                  <a:lnTo>
                    <a:pt x="2023" y="262"/>
                  </a:lnTo>
                  <a:lnTo>
                    <a:pt x="2033" y="256"/>
                  </a:lnTo>
                  <a:lnTo>
                    <a:pt x="2039" y="249"/>
                  </a:lnTo>
                  <a:lnTo>
                    <a:pt x="2042" y="237"/>
                  </a:lnTo>
                  <a:lnTo>
                    <a:pt x="2037" y="205"/>
                  </a:lnTo>
                  <a:lnTo>
                    <a:pt x="2021" y="182"/>
                  </a:lnTo>
                  <a:lnTo>
                    <a:pt x="1998" y="168"/>
                  </a:lnTo>
                  <a:lnTo>
                    <a:pt x="1968" y="159"/>
                  </a:lnTo>
                  <a:lnTo>
                    <a:pt x="1936" y="153"/>
                  </a:lnTo>
                  <a:lnTo>
                    <a:pt x="1903" y="149"/>
                  </a:lnTo>
                  <a:lnTo>
                    <a:pt x="1876" y="141"/>
                  </a:lnTo>
                  <a:lnTo>
                    <a:pt x="1853" y="128"/>
                  </a:lnTo>
                  <a:lnTo>
                    <a:pt x="1843" y="118"/>
                  </a:lnTo>
                  <a:lnTo>
                    <a:pt x="1836" y="104"/>
                  </a:lnTo>
                  <a:lnTo>
                    <a:pt x="1833" y="88"/>
                  </a:lnTo>
                  <a:lnTo>
                    <a:pt x="1831" y="68"/>
                  </a:lnTo>
                  <a:lnTo>
                    <a:pt x="1809" y="54"/>
                  </a:lnTo>
                  <a:lnTo>
                    <a:pt x="1784" y="44"/>
                  </a:lnTo>
                  <a:lnTo>
                    <a:pt x="1759" y="35"/>
                  </a:lnTo>
                  <a:lnTo>
                    <a:pt x="1733" y="29"/>
                  </a:lnTo>
                  <a:lnTo>
                    <a:pt x="1706" y="25"/>
                  </a:lnTo>
                  <a:lnTo>
                    <a:pt x="1678" y="23"/>
                  </a:lnTo>
                  <a:lnTo>
                    <a:pt x="1650" y="23"/>
                  </a:lnTo>
                  <a:lnTo>
                    <a:pt x="1622" y="26"/>
                  </a:lnTo>
                  <a:lnTo>
                    <a:pt x="1594" y="29"/>
                  </a:lnTo>
                  <a:lnTo>
                    <a:pt x="1568" y="35"/>
                  </a:lnTo>
                  <a:lnTo>
                    <a:pt x="1541" y="41"/>
                  </a:lnTo>
                  <a:lnTo>
                    <a:pt x="1515" y="50"/>
                  </a:lnTo>
                  <a:lnTo>
                    <a:pt x="1490" y="60"/>
                  </a:lnTo>
                  <a:lnTo>
                    <a:pt x="1466" y="71"/>
                  </a:lnTo>
                  <a:lnTo>
                    <a:pt x="1446" y="82"/>
                  </a:lnTo>
                  <a:lnTo>
                    <a:pt x="1425" y="96"/>
                  </a:lnTo>
                  <a:lnTo>
                    <a:pt x="1447" y="209"/>
                  </a:lnTo>
                  <a:lnTo>
                    <a:pt x="1443" y="212"/>
                  </a:lnTo>
                  <a:lnTo>
                    <a:pt x="1431" y="219"/>
                  </a:lnTo>
                  <a:lnTo>
                    <a:pt x="1413" y="232"/>
                  </a:lnTo>
                  <a:lnTo>
                    <a:pt x="1393" y="249"/>
                  </a:lnTo>
                  <a:lnTo>
                    <a:pt x="1369" y="272"/>
                  </a:lnTo>
                  <a:lnTo>
                    <a:pt x="1347" y="299"/>
                  </a:lnTo>
                  <a:lnTo>
                    <a:pt x="1326" y="330"/>
                  </a:lnTo>
                  <a:lnTo>
                    <a:pt x="1310" y="365"/>
                  </a:lnTo>
                  <a:lnTo>
                    <a:pt x="1285" y="368"/>
                  </a:lnTo>
                  <a:lnTo>
                    <a:pt x="1266" y="377"/>
                  </a:lnTo>
                  <a:lnTo>
                    <a:pt x="1250" y="388"/>
                  </a:lnTo>
                  <a:lnTo>
                    <a:pt x="1239" y="405"/>
                  </a:lnTo>
                  <a:lnTo>
                    <a:pt x="1234" y="422"/>
                  </a:lnTo>
                  <a:lnTo>
                    <a:pt x="1231" y="440"/>
                  </a:lnTo>
                  <a:lnTo>
                    <a:pt x="1231" y="458"/>
                  </a:lnTo>
                  <a:lnTo>
                    <a:pt x="1235" y="474"/>
                  </a:lnTo>
                  <a:lnTo>
                    <a:pt x="1239" y="483"/>
                  </a:lnTo>
                  <a:lnTo>
                    <a:pt x="1245" y="492"/>
                  </a:lnTo>
                  <a:lnTo>
                    <a:pt x="1253" y="500"/>
                  </a:lnTo>
                  <a:lnTo>
                    <a:pt x="1262" y="506"/>
                  </a:lnTo>
                  <a:lnTo>
                    <a:pt x="1272" y="512"/>
                  </a:lnTo>
                  <a:lnTo>
                    <a:pt x="1282" y="517"/>
                  </a:lnTo>
                  <a:lnTo>
                    <a:pt x="1295" y="519"/>
                  </a:lnTo>
                  <a:lnTo>
                    <a:pt x="1307" y="521"/>
                  </a:lnTo>
                  <a:lnTo>
                    <a:pt x="1323" y="533"/>
                  </a:lnTo>
                  <a:lnTo>
                    <a:pt x="1328" y="553"/>
                  </a:lnTo>
                  <a:lnTo>
                    <a:pt x="1328" y="577"/>
                  </a:lnTo>
                  <a:lnTo>
                    <a:pt x="1335" y="596"/>
                  </a:lnTo>
                  <a:lnTo>
                    <a:pt x="1345" y="625"/>
                  </a:lnTo>
                  <a:lnTo>
                    <a:pt x="1359" y="653"/>
                  </a:lnTo>
                  <a:lnTo>
                    <a:pt x="1373" y="677"/>
                  </a:lnTo>
                  <a:lnTo>
                    <a:pt x="1393" y="701"/>
                  </a:lnTo>
                  <a:lnTo>
                    <a:pt x="1415" y="723"/>
                  </a:lnTo>
                  <a:lnTo>
                    <a:pt x="1443" y="745"/>
                  </a:lnTo>
                  <a:lnTo>
                    <a:pt x="1475" y="767"/>
                  </a:lnTo>
                  <a:lnTo>
                    <a:pt x="1513" y="792"/>
                  </a:lnTo>
                  <a:lnTo>
                    <a:pt x="1522" y="809"/>
                  </a:lnTo>
                  <a:lnTo>
                    <a:pt x="1528" y="829"/>
                  </a:lnTo>
                  <a:lnTo>
                    <a:pt x="1529" y="849"/>
                  </a:lnTo>
                  <a:lnTo>
                    <a:pt x="1529" y="873"/>
                  </a:lnTo>
                  <a:lnTo>
                    <a:pt x="1513" y="883"/>
                  </a:lnTo>
                  <a:lnTo>
                    <a:pt x="1496" y="889"/>
                  </a:lnTo>
                  <a:lnTo>
                    <a:pt x="1478" y="889"/>
                  </a:lnTo>
                  <a:lnTo>
                    <a:pt x="1460" y="886"/>
                  </a:lnTo>
                  <a:lnTo>
                    <a:pt x="1443" y="883"/>
                  </a:lnTo>
                  <a:lnTo>
                    <a:pt x="1425" y="880"/>
                  </a:lnTo>
                  <a:lnTo>
                    <a:pt x="1407" y="880"/>
                  </a:lnTo>
                  <a:lnTo>
                    <a:pt x="1391" y="883"/>
                  </a:lnTo>
                  <a:lnTo>
                    <a:pt x="1378" y="1024"/>
                  </a:lnTo>
                  <a:lnTo>
                    <a:pt x="1372" y="1026"/>
                  </a:lnTo>
                  <a:lnTo>
                    <a:pt x="1366" y="1026"/>
                  </a:lnTo>
                  <a:lnTo>
                    <a:pt x="1360" y="1026"/>
                  </a:lnTo>
                  <a:lnTo>
                    <a:pt x="1354" y="1026"/>
                  </a:lnTo>
                  <a:lnTo>
                    <a:pt x="1347" y="1026"/>
                  </a:lnTo>
                  <a:lnTo>
                    <a:pt x="1341" y="1026"/>
                  </a:lnTo>
                  <a:lnTo>
                    <a:pt x="1335" y="1026"/>
                  </a:lnTo>
                  <a:lnTo>
                    <a:pt x="1329" y="1024"/>
                  </a:lnTo>
                  <a:lnTo>
                    <a:pt x="1312" y="1030"/>
                  </a:lnTo>
                  <a:lnTo>
                    <a:pt x="1292" y="1038"/>
                  </a:lnTo>
                  <a:lnTo>
                    <a:pt x="1273" y="1043"/>
                  </a:lnTo>
                  <a:lnTo>
                    <a:pt x="1256" y="1048"/>
                  </a:lnTo>
                  <a:lnTo>
                    <a:pt x="1236" y="1051"/>
                  </a:lnTo>
                  <a:lnTo>
                    <a:pt x="1220" y="1054"/>
                  </a:lnTo>
                  <a:lnTo>
                    <a:pt x="1204" y="1052"/>
                  </a:lnTo>
                  <a:lnTo>
                    <a:pt x="1191" y="1049"/>
                  </a:lnTo>
                  <a:lnTo>
                    <a:pt x="1188" y="754"/>
                  </a:lnTo>
                  <a:lnTo>
                    <a:pt x="1169" y="742"/>
                  </a:lnTo>
                  <a:lnTo>
                    <a:pt x="1147" y="733"/>
                  </a:lnTo>
                  <a:lnTo>
                    <a:pt x="1125" y="727"/>
                  </a:lnTo>
                  <a:lnTo>
                    <a:pt x="1101" y="724"/>
                  </a:lnTo>
                  <a:lnTo>
                    <a:pt x="1077" y="724"/>
                  </a:lnTo>
                  <a:lnTo>
                    <a:pt x="1054" y="723"/>
                  </a:lnTo>
                  <a:lnTo>
                    <a:pt x="1032" y="723"/>
                  </a:lnTo>
                  <a:lnTo>
                    <a:pt x="1011" y="723"/>
                  </a:lnTo>
                  <a:lnTo>
                    <a:pt x="1010" y="709"/>
                  </a:lnTo>
                  <a:lnTo>
                    <a:pt x="1014" y="699"/>
                  </a:lnTo>
                  <a:lnTo>
                    <a:pt x="1024" y="690"/>
                  </a:lnTo>
                  <a:lnTo>
                    <a:pt x="1036" y="684"/>
                  </a:lnTo>
                  <a:lnTo>
                    <a:pt x="1051" y="678"/>
                  </a:lnTo>
                  <a:lnTo>
                    <a:pt x="1064" y="673"/>
                  </a:lnTo>
                  <a:lnTo>
                    <a:pt x="1076" y="667"/>
                  </a:lnTo>
                  <a:lnTo>
                    <a:pt x="1083" y="659"/>
                  </a:lnTo>
                  <a:lnTo>
                    <a:pt x="1085" y="637"/>
                  </a:lnTo>
                  <a:lnTo>
                    <a:pt x="1079" y="620"/>
                  </a:lnTo>
                  <a:lnTo>
                    <a:pt x="1069" y="606"/>
                  </a:lnTo>
                  <a:lnTo>
                    <a:pt x="1054" y="596"/>
                  </a:lnTo>
                  <a:lnTo>
                    <a:pt x="1036" y="586"/>
                  </a:lnTo>
                  <a:lnTo>
                    <a:pt x="1019" y="574"/>
                  </a:lnTo>
                  <a:lnTo>
                    <a:pt x="1004" y="562"/>
                  </a:lnTo>
                  <a:lnTo>
                    <a:pt x="992" y="546"/>
                  </a:lnTo>
                  <a:lnTo>
                    <a:pt x="1002" y="540"/>
                  </a:lnTo>
                  <a:lnTo>
                    <a:pt x="1011" y="531"/>
                  </a:lnTo>
                  <a:lnTo>
                    <a:pt x="1017" y="519"/>
                  </a:lnTo>
                  <a:lnTo>
                    <a:pt x="1020" y="505"/>
                  </a:lnTo>
                  <a:lnTo>
                    <a:pt x="1011" y="487"/>
                  </a:lnTo>
                  <a:lnTo>
                    <a:pt x="1010" y="471"/>
                  </a:lnTo>
                  <a:lnTo>
                    <a:pt x="1016" y="456"/>
                  </a:lnTo>
                  <a:lnTo>
                    <a:pt x="1023" y="440"/>
                  </a:lnTo>
                  <a:lnTo>
                    <a:pt x="1032" y="425"/>
                  </a:lnTo>
                  <a:lnTo>
                    <a:pt x="1038" y="411"/>
                  </a:lnTo>
                  <a:lnTo>
                    <a:pt x="1038" y="397"/>
                  </a:lnTo>
                  <a:lnTo>
                    <a:pt x="1029" y="383"/>
                  </a:lnTo>
                  <a:lnTo>
                    <a:pt x="1005" y="368"/>
                  </a:lnTo>
                  <a:lnTo>
                    <a:pt x="986" y="352"/>
                  </a:lnTo>
                  <a:lnTo>
                    <a:pt x="970" y="335"/>
                  </a:lnTo>
                  <a:lnTo>
                    <a:pt x="954" y="319"/>
                  </a:lnTo>
                  <a:lnTo>
                    <a:pt x="938" y="303"/>
                  </a:lnTo>
                  <a:lnTo>
                    <a:pt x="918" y="290"/>
                  </a:lnTo>
                  <a:lnTo>
                    <a:pt x="895" y="280"/>
                  </a:lnTo>
                  <a:lnTo>
                    <a:pt x="865" y="272"/>
                  </a:lnTo>
                  <a:lnTo>
                    <a:pt x="842" y="266"/>
                  </a:lnTo>
                  <a:lnTo>
                    <a:pt x="820" y="268"/>
                  </a:lnTo>
                  <a:lnTo>
                    <a:pt x="801" y="277"/>
                  </a:lnTo>
                  <a:lnTo>
                    <a:pt x="783" y="290"/>
                  </a:lnTo>
                  <a:lnTo>
                    <a:pt x="765" y="306"/>
                  </a:lnTo>
                  <a:lnTo>
                    <a:pt x="748" y="321"/>
                  </a:lnTo>
                  <a:lnTo>
                    <a:pt x="729" y="334"/>
                  </a:lnTo>
                  <a:lnTo>
                    <a:pt x="706" y="341"/>
                  </a:lnTo>
                  <a:lnTo>
                    <a:pt x="695" y="344"/>
                  </a:lnTo>
                  <a:lnTo>
                    <a:pt x="683" y="343"/>
                  </a:lnTo>
                  <a:lnTo>
                    <a:pt x="671" y="338"/>
                  </a:lnTo>
                  <a:lnTo>
                    <a:pt x="659" y="333"/>
                  </a:lnTo>
                  <a:lnTo>
                    <a:pt x="650" y="325"/>
                  </a:lnTo>
                  <a:lnTo>
                    <a:pt x="642" y="315"/>
                  </a:lnTo>
                  <a:lnTo>
                    <a:pt x="634" y="305"/>
                  </a:lnTo>
                  <a:lnTo>
                    <a:pt x="630" y="294"/>
                  </a:lnTo>
                  <a:lnTo>
                    <a:pt x="624" y="284"/>
                  </a:lnTo>
                  <a:lnTo>
                    <a:pt x="614" y="275"/>
                  </a:lnTo>
                  <a:lnTo>
                    <a:pt x="600" y="268"/>
                  </a:lnTo>
                  <a:lnTo>
                    <a:pt x="587" y="259"/>
                  </a:lnTo>
                  <a:lnTo>
                    <a:pt x="572" y="252"/>
                  </a:lnTo>
                  <a:lnTo>
                    <a:pt x="562" y="241"/>
                  </a:lnTo>
                  <a:lnTo>
                    <a:pt x="553" y="228"/>
                  </a:lnTo>
                  <a:lnTo>
                    <a:pt x="552" y="212"/>
                  </a:lnTo>
                  <a:lnTo>
                    <a:pt x="537" y="194"/>
                  </a:lnTo>
                  <a:lnTo>
                    <a:pt x="519" y="181"/>
                  </a:lnTo>
                  <a:lnTo>
                    <a:pt x="500" y="171"/>
                  </a:lnTo>
                  <a:lnTo>
                    <a:pt x="480" y="162"/>
                  </a:lnTo>
                  <a:lnTo>
                    <a:pt x="458" y="157"/>
                  </a:lnTo>
                  <a:lnTo>
                    <a:pt x="436" y="154"/>
                  </a:lnTo>
                  <a:lnTo>
                    <a:pt x="412" y="153"/>
                  </a:lnTo>
                  <a:lnTo>
                    <a:pt x="388" y="153"/>
                  </a:lnTo>
                  <a:lnTo>
                    <a:pt x="377" y="144"/>
                  </a:lnTo>
                  <a:lnTo>
                    <a:pt x="378" y="126"/>
                  </a:lnTo>
                  <a:lnTo>
                    <a:pt x="384" y="107"/>
                  </a:lnTo>
                  <a:lnTo>
                    <a:pt x="385" y="91"/>
                  </a:lnTo>
                  <a:lnTo>
                    <a:pt x="375" y="79"/>
                  </a:lnTo>
                  <a:lnTo>
                    <a:pt x="365" y="68"/>
                  </a:lnTo>
                  <a:lnTo>
                    <a:pt x="352" y="57"/>
                  </a:lnTo>
                  <a:lnTo>
                    <a:pt x="338" y="46"/>
                  </a:lnTo>
                  <a:lnTo>
                    <a:pt x="324" y="37"/>
                  </a:lnTo>
                  <a:lnTo>
                    <a:pt x="306" y="28"/>
                  </a:lnTo>
                  <a:lnTo>
                    <a:pt x="288" y="22"/>
                  </a:lnTo>
                  <a:lnTo>
                    <a:pt x="268" y="18"/>
                  </a:lnTo>
                  <a:lnTo>
                    <a:pt x="241" y="16"/>
                  </a:lnTo>
                  <a:lnTo>
                    <a:pt x="213" y="12"/>
                  </a:lnTo>
                  <a:lnTo>
                    <a:pt x="184" y="6"/>
                  </a:lnTo>
                  <a:lnTo>
                    <a:pt x="156" y="1"/>
                  </a:lnTo>
                  <a:lnTo>
                    <a:pt x="128" y="0"/>
                  </a:lnTo>
                  <a:lnTo>
                    <a:pt x="101" y="4"/>
                  </a:lnTo>
                  <a:lnTo>
                    <a:pt x="78" y="16"/>
                  </a:lnTo>
                  <a:lnTo>
                    <a:pt x="57" y="35"/>
                  </a:lnTo>
                  <a:lnTo>
                    <a:pt x="57" y="51"/>
                  </a:lnTo>
                  <a:lnTo>
                    <a:pt x="73" y="48"/>
                  </a:lnTo>
                  <a:lnTo>
                    <a:pt x="89" y="46"/>
                  </a:lnTo>
                  <a:lnTo>
                    <a:pt x="104" y="44"/>
                  </a:lnTo>
                  <a:lnTo>
                    <a:pt x="120" y="41"/>
                  </a:lnTo>
                  <a:lnTo>
                    <a:pt x="135" y="40"/>
                  </a:lnTo>
                  <a:lnTo>
                    <a:pt x="151" y="38"/>
                  </a:lnTo>
                  <a:lnTo>
                    <a:pt x="166" y="38"/>
                  </a:lnTo>
                  <a:lnTo>
                    <a:pt x="181" y="37"/>
                  </a:lnTo>
                  <a:lnTo>
                    <a:pt x="197" y="38"/>
                  </a:lnTo>
                  <a:lnTo>
                    <a:pt x="212" y="38"/>
                  </a:lnTo>
                  <a:lnTo>
                    <a:pt x="226" y="40"/>
                  </a:lnTo>
                  <a:lnTo>
                    <a:pt x="241" y="41"/>
                  </a:lnTo>
                  <a:lnTo>
                    <a:pt x="257" y="44"/>
                  </a:lnTo>
                  <a:lnTo>
                    <a:pt x="272" y="47"/>
                  </a:lnTo>
                  <a:lnTo>
                    <a:pt x="288" y="50"/>
                  </a:lnTo>
                  <a:lnTo>
                    <a:pt x="303" y="54"/>
                  </a:lnTo>
                  <a:lnTo>
                    <a:pt x="321" y="62"/>
                  </a:lnTo>
                  <a:lnTo>
                    <a:pt x="334" y="74"/>
                  </a:lnTo>
                  <a:lnTo>
                    <a:pt x="343" y="88"/>
                  </a:lnTo>
                  <a:lnTo>
                    <a:pt x="347" y="106"/>
                  </a:lnTo>
                  <a:lnTo>
                    <a:pt x="350" y="124"/>
                  </a:lnTo>
                  <a:lnTo>
                    <a:pt x="353" y="141"/>
                  </a:lnTo>
                  <a:lnTo>
                    <a:pt x="356" y="159"/>
                  </a:lnTo>
                  <a:lnTo>
                    <a:pt x="359" y="175"/>
                  </a:lnTo>
                  <a:lnTo>
                    <a:pt x="378" y="171"/>
                  </a:lnTo>
                  <a:lnTo>
                    <a:pt x="399" y="169"/>
                  </a:lnTo>
                  <a:lnTo>
                    <a:pt x="418" y="169"/>
                  </a:lnTo>
                  <a:lnTo>
                    <a:pt x="437" y="172"/>
                  </a:lnTo>
                  <a:lnTo>
                    <a:pt x="456" y="177"/>
                  </a:lnTo>
                  <a:lnTo>
                    <a:pt x="475" y="184"/>
                  </a:lnTo>
                  <a:lnTo>
                    <a:pt x="493" y="191"/>
                  </a:lnTo>
                  <a:lnTo>
                    <a:pt x="511" y="200"/>
                  </a:lnTo>
                  <a:lnTo>
                    <a:pt x="524" y="212"/>
                  </a:lnTo>
                  <a:lnTo>
                    <a:pt x="524" y="230"/>
                  </a:lnTo>
                  <a:lnTo>
                    <a:pt x="518" y="250"/>
                  </a:lnTo>
                  <a:lnTo>
                    <a:pt x="519" y="269"/>
                  </a:lnTo>
                  <a:lnTo>
                    <a:pt x="533" y="269"/>
                  </a:lnTo>
                  <a:lnTo>
                    <a:pt x="546" y="271"/>
                  </a:lnTo>
                  <a:lnTo>
                    <a:pt x="556" y="272"/>
                  </a:lnTo>
                  <a:lnTo>
                    <a:pt x="567" y="274"/>
                  </a:lnTo>
                  <a:lnTo>
                    <a:pt x="577" y="277"/>
                  </a:lnTo>
                  <a:lnTo>
                    <a:pt x="586" y="280"/>
                  </a:lnTo>
                  <a:lnTo>
                    <a:pt x="596" y="284"/>
                  </a:lnTo>
                  <a:lnTo>
                    <a:pt x="605" y="288"/>
                  </a:lnTo>
                  <a:lnTo>
                    <a:pt x="620" y="309"/>
                  </a:lnTo>
                  <a:lnTo>
                    <a:pt x="630" y="330"/>
                  </a:lnTo>
                  <a:lnTo>
                    <a:pt x="637" y="352"/>
                  </a:lnTo>
                  <a:lnTo>
                    <a:pt x="646" y="372"/>
                  </a:lnTo>
                  <a:lnTo>
                    <a:pt x="667" y="363"/>
                  </a:lnTo>
                  <a:lnTo>
                    <a:pt x="689" y="359"/>
                  </a:lnTo>
                  <a:lnTo>
                    <a:pt x="711" y="356"/>
                  </a:lnTo>
                  <a:lnTo>
                    <a:pt x="733" y="355"/>
                  </a:lnTo>
                  <a:lnTo>
                    <a:pt x="754" y="352"/>
                  </a:lnTo>
                  <a:lnTo>
                    <a:pt x="770" y="344"/>
                  </a:lnTo>
                  <a:lnTo>
                    <a:pt x="784" y="330"/>
                  </a:lnTo>
                  <a:lnTo>
                    <a:pt x="793" y="306"/>
                  </a:lnTo>
                  <a:lnTo>
                    <a:pt x="804" y="303"/>
                  </a:lnTo>
                  <a:lnTo>
                    <a:pt x="815" y="300"/>
                  </a:lnTo>
                  <a:lnTo>
                    <a:pt x="827" y="299"/>
                  </a:lnTo>
                  <a:lnTo>
                    <a:pt x="839" y="299"/>
                  </a:lnTo>
                  <a:lnTo>
                    <a:pt x="852" y="300"/>
                  </a:lnTo>
                  <a:lnTo>
                    <a:pt x="865" y="300"/>
                  </a:lnTo>
                  <a:lnTo>
                    <a:pt x="879" y="302"/>
                  </a:lnTo>
                  <a:lnTo>
                    <a:pt x="892" y="303"/>
                  </a:lnTo>
                  <a:lnTo>
                    <a:pt x="901" y="308"/>
                  </a:lnTo>
                  <a:lnTo>
                    <a:pt x="908" y="312"/>
                  </a:lnTo>
                  <a:lnTo>
                    <a:pt x="916" y="316"/>
                  </a:lnTo>
                  <a:lnTo>
                    <a:pt x="921" y="322"/>
                  </a:lnTo>
                  <a:lnTo>
                    <a:pt x="929" y="328"/>
                  </a:lnTo>
                  <a:lnTo>
                    <a:pt x="933" y="335"/>
                  </a:lnTo>
                  <a:lnTo>
                    <a:pt x="938" y="343"/>
                  </a:lnTo>
                  <a:lnTo>
                    <a:pt x="942" y="350"/>
                  </a:lnTo>
                  <a:lnTo>
                    <a:pt x="941" y="362"/>
                  </a:lnTo>
                  <a:lnTo>
                    <a:pt x="945" y="369"/>
                  </a:lnTo>
                  <a:lnTo>
                    <a:pt x="954" y="372"/>
                  </a:lnTo>
                  <a:lnTo>
                    <a:pt x="966" y="374"/>
                  </a:lnTo>
                  <a:lnTo>
                    <a:pt x="979" y="377"/>
                  </a:lnTo>
                  <a:lnTo>
                    <a:pt x="991" y="381"/>
                  </a:lnTo>
                  <a:lnTo>
                    <a:pt x="999" y="388"/>
                  </a:lnTo>
                  <a:lnTo>
                    <a:pt x="1004" y="403"/>
                  </a:lnTo>
                  <a:lnTo>
                    <a:pt x="999" y="414"/>
                  </a:lnTo>
                  <a:lnTo>
                    <a:pt x="995" y="427"/>
                  </a:lnTo>
                  <a:lnTo>
                    <a:pt x="988" y="440"/>
                  </a:lnTo>
                  <a:lnTo>
                    <a:pt x="973" y="449"/>
                  </a:lnTo>
                  <a:lnTo>
                    <a:pt x="976" y="462"/>
                  </a:lnTo>
                  <a:lnTo>
                    <a:pt x="982" y="477"/>
                  </a:lnTo>
                  <a:lnTo>
                    <a:pt x="991" y="490"/>
                  </a:lnTo>
                  <a:lnTo>
                    <a:pt x="998" y="505"/>
                  </a:lnTo>
                  <a:lnTo>
                    <a:pt x="994" y="514"/>
                  </a:lnTo>
                  <a:lnTo>
                    <a:pt x="985" y="521"/>
                  </a:lnTo>
                  <a:lnTo>
                    <a:pt x="976" y="524"/>
                  </a:lnTo>
                  <a:lnTo>
                    <a:pt x="966" y="527"/>
                  </a:lnTo>
                  <a:lnTo>
                    <a:pt x="955" y="530"/>
                  </a:lnTo>
                  <a:lnTo>
                    <a:pt x="946" y="533"/>
                  </a:lnTo>
                  <a:lnTo>
                    <a:pt x="939" y="540"/>
                  </a:lnTo>
                  <a:lnTo>
                    <a:pt x="936" y="549"/>
                  </a:lnTo>
                  <a:lnTo>
                    <a:pt x="955" y="556"/>
                  </a:lnTo>
                  <a:lnTo>
                    <a:pt x="971" y="565"/>
                  </a:lnTo>
                  <a:lnTo>
                    <a:pt x="985" y="575"/>
                  </a:lnTo>
                  <a:lnTo>
                    <a:pt x="996" y="587"/>
                  </a:lnTo>
                  <a:lnTo>
                    <a:pt x="1008" y="599"/>
                  </a:lnTo>
                  <a:lnTo>
                    <a:pt x="1022" y="609"/>
                  </a:lnTo>
                  <a:lnTo>
                    <a:pt x="1038" y="617"/>
                  </a:lnTo>
                  <a:lnTo>
                    <a:pt x="1058" y="621"/>
                  </a:lnTo>
                  <a:lnTo>
                    <a:pt x="1064" y="625"/>
                  </a:lnTo>
                  <a:lnTo>
                    <a:pt x="1066" y="633"/>
                  </a:lnTo>
                  <a:lnTo>
                    <a:pt x="1064" y="640"/>
                  </a:lnTo>
                  <a:lnTo>
                    <a:pt x="1061" y="646"/>
                  </a:lnTo>
                  <a:lnTo>
                    <a:pt x="1051" y="656"/>
                  </a:lnTo>
                  <a:lnTo>
                    <a:pt x="1038" y="664"/>
                  </a:lnTo>
                  <a:lnTo>
                    <a:pt x="1023" y="671"/>
                  </a:lnTo>
                  <a:lnTo>
                    <a:pt x="1007" y="674"/>
                  </a:lnTo>
                  <a:lnTo>
                    <a:pt x="991" y="674"/>
                  </a:lnTo>
                  <a:lnTo>
                    <a:pt x="976" y="673"/>
                  </a:lnTo>
                  <a:lnTo>
                    <a:pt x="963" y="667"/>
                  </a:lnTo>
                  <a:lnTo>
                    <a:pt x="951" y="656"/>
                  </a:lnTo>
                  <a:lnTo>
                    <a:pt x="951" y="665"/>
                  </a:lnTo>
                  <a:lnTo>
                    <a:pt x="957" y="668"/>
                  </a:lnTo>
                  <a:lnTo>
                    <a:pt x="963" y="673"/>
                  </a:lnTo>
                  <a:lnTo>
                    <a:pt x="966" y="678"/>
                  </a:lnTo>
                  <a:lnTo>
                    <a:pt x="970" y="681"/>
                  </a:lnTo>
                  <a:lnTo>
                    <a:pt x="970" y="695"/>
                  </a:lnTo>
                  <a:lnTo>
                    <a:pt x="971" y="709"/>
                  </a:lnTo>
                  <a:lnTo>
                    <a:pt x="970" y="721"/>
                  </a:lnTo>
                  <a:lnTo>
                    <a:pt x="961" y="728"/>
                  </a:lnTo>
                  <a:lnTo>
                    <a:pt x="948" y="728"/>
                  </a:lnTo>
                  <a:lnTo>
                    <a:pt x="932" y="730"/>
                  </a:lnTo>
                  <a:lnTo>
                    <a:pt x="917" y="731"/>
                  </a:lnTo>
                  <a:lnTo>
                    <a:pt x="902" y="733"/>
                  </a:lnTo>
                  <a:lnTo>
                    <a:pt x="888" y="731"/>
                  </a:lnTo>
                  <a:lnTo>
                    <a:pt x="874" y="727"/>
                  </a:lnTo>
                  <a:lnTo>
                    <a:pt x="864" y="718"/>
                  </a:lnTo>
                  <a:lnTo>
                    <a:pt x="857" y="703"/>
                  </a:lnTo>
                  <a:lnTo>
                    <a:pt x="839" y="703"/>
                  </a:lnTo>
                  <a:lnTo>
                    <a:pt x="824" y="699"/>
                  </a:lnTo>
                  <a:lnTo>
                    <a:pt x="814" y="689"/>
                  </a:lnTo>
                  <a:lnTo>
                    <a:pt x="805" y="680"/>
                  </a:lnTo>
                  <a:lnTo>
                    <a:pt x="796" y="671"/>
                  </a:lnTo>
                  <a:lnTo>
                    <a:pt x="786" y="668"/>
                  </a:lnTo>
                  <a:lnTo>
                    <a:pt x="774" y="671"/>
                  </a:lnTo>
                  <a:lnTo>
                    <a:pt x="756" y="684"/>
                  </a:lnTo>
                  <a:lnTo>
                    <a:pt x="748" y="684"/>
                  </a:lnTo>
                  <a:lnTo>
                    <a:pt x="737" y="683"/>
                  </a:lnTo>
                  <a:lnTo>
                    <a:pt x="730" y="678"/>
                  </a:lnTo>
                  <a:lnTo>
                    <a:pt x="721" y="673"/>
                  </a:lnTo>
                  <a:lnTo>
                    <a:pt x="715" y="667"/>
                  </a:lnTo>
                  <a:lnTo>
                    <a:pt x="709" y="659"/>
                  </a:lnTo>
                  <a:lnTo>
                    <a:pt x="705" y="652"/>
                  </a:lnTo>
                  <a:lnTo>
                    <a:pt x="702" y="643"/>
                  </a:lnTo>
                  <a:lnTo>
                    <a:pt x="693" y="649"/>
                  </a:lnTo>
                  <a:lnTo>
                    <a:pt x="684" y="658"/>
                  </a:lnTo>
                  <a:lnTo>
                    <a:pt x="676" y="667"/>
                  </a:lnTo>
                  <a:lnTo>
                    <a:pt x="665" y="676"/>
                  </a:lnTo>
                  <a:lnTo>
                    <a:pt x="653" y="683"/>
                  </a:lnTo>
                  <a:lnTo>
                    <a:pt x="640" y="689"/>
                  </a:lnTo>
                  <a:lnTo>
                    <a:pt x="627" y="692"/>
                  </a:lnTo>
                  <a:lnTo>
                    <a:pt x="611" y="690"/>
                  </a:lnTo>
                  <a:lnTo>
                    <a:pt x="599" y="671"/>
                  </a:lnTo>
                  <a:lnTo>
                    <a:pt x="586" y="665"/>
                  </a:lnTo>
                  <a:lnTo>
                    <a:pt x="571" y="668"/>
                  </a:lnTo>
                  <a:lnTo>
                    <a:pt x="556" y="677"/>
                  </a:lnTo>
                  <a:lnTo>
                    <a:pt x="542" y="690"/>
                  </a:lnTo>
                  <a:lnTo>
                    <a:pt x="524" y="701"/>
                  </a:lnTo>
                  <a:lnTo>
                    <a:pt x="506" y="709"/>
                  </a:lnTo>
                  <a:lnTo>
                    <a:pt x="489" y="709"/>
                  </a:lnTo>
                  <a:lnTo>
                    <a:pt x="472" y="690"/>
                  </a:lnTo>
                  <a:lnTo>
                    <a:pt x="458" y="683"/>
                  </a:lnTo>
                  <a:lnTo>
                    <a:pt x="444" y="684"/>
                  </a:lnTo>
                  <a:lnTo>
                    <a:pt x="431" y="692"/>
                  </a:lnTo>
                  <a:lnTo>
                    <a:pt x="418" y="703"/>
                  </a:lnTo>
                  <a:lnTo>
                    <a:pt x="403" y="715"/>
                  </a:lnTo>
                  <a:lnTo>
                    <a:pt x="387" y="724"/>
                  </a:lnTo>
                  <a:lnTo>
                    <a:pt x="369" y="728"/>
                  </a:lnTo>
                  <a:lnTo>
                    <a:pt x="357" y="728"/>
                  </a:lnTo>
                  <a:lnTo>
                    <a:pt x="344" y="727"/>
                  </a:lnTo>
                  <a:lnTo>
                    <a:pt x="331" y="727"/>
                  </a:lnTo>
                  <a:lnTo>
                    <a:pt x="319" y="727"/>
                  </a:lnTo>
                  <a:lnTo>
                    <a:pt x="307" y="724"/>
                  </a:lnTo>
                  <a:lnTo>
                    <a:pt x="297" y="720"/>
                  </a:lnTo>
                  <a:lnTo>
                    <a:pt x="288" y="714"/>
                  </a:lnTo>
                  <a:lnTo>
                    <a:pt x="284" y="703"/>
                  </a:lnTo>
                  <a:lnTo>
                    <a:pt x="274" y="720"/>
                  </a:lnTo>
                  <a:lnTo>
                    <a:pt x="259" y="734"/>
                  </a:lnTo>
                  <a:lnTo>
                    <a:pt x="244" y="748"/>
                  </a:lnTo>
                  <a:lnTo>
                    <a:pt x="225" y="758"/>
                  </a:lnTo>
                  <a:lnTo>
                    <a:pt x="206" y="767"/>
                  </a:lnTo>
                  <a:lnTo>
                    <a:pt x="185" y="771"/>
                  </a:lnTo>
                  <a:lnTo>
                    <a:pt x="163" y="774"/>
                  </a:lnTo>
                  <a:lnTo>
                    <a:pt x="140" y="773"/>
                  </a:lnTo>
                  <a:lnTo>
                    <a:pt x="126" y="770"/>
                  </a:lnTo>
                  <a:lnTo>
                    <a:pt x="112" y="765"/>
                  </a:lnTo>
                  <a:lnTo>
                    <a:pt x="97" y="759"/>
                  </a:lnTo>
                  <a:lnTo>
                    <a:pt x="84" y="752"/>
                  </a:lnTo>
                  <a:lnTo>
                    <a:pt x="70" y="745"/>
                  </a:lnTo>
                  <a:lnTo>
                    <a:pt x="60" y="736"/>
                  </a:lnTo>
                  <a:lnTo>
                    <a:pt x="50" y="726"/>
                  </a:lnTo>
                  <a:lnTo>
                    <a:pt x="44" y="715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38" y="723"/>
                  </a:lnTo>
                  <a:lnTo>
                    <a:pt x="35" y="723"/>
                  </a:lnTo>
                  <a:lnTo>
                    <a:pt x="35" y="737"/>
                  </a:lnTo>
                  <a:lnTo>
                    <a:pt x="38" y="746"/>
                  </a:lnTo>
                  <a:lnTo>
                    <a:pt x="42" y="754"/>
                  </a:lnTo>
                  <a:lnTo>
                    <a:pt x="51" y="758"/>
                  </a:lnTo>
                  <a:lnTo>
                    <a:pt x="60" y="762"/>
                  </a:lnTo>
                  <a:lnTo>
                    <a:pt x="69" y="765"/>
                  </a:lnTo>
                  <a:lnTo>
                    <a:pt x="79" y="767"/>
                  </a:lnTo>
                  <a:lnTo>
                    <a:pt x="89" y="767"/>
                  </a:lnTo>
                  <a:lnTo>
                    <a:pt x="98" y="767"/>
                  </a:lnTo>
                  <a:lnTo>
                    <a:pt x="100" y="777"/>
                  </a:lnTo>
                  <a:lnTo>
                    <a:pt x="109" y="781"/>
                  </a:lnTo>
                  <a:lnTo>
                    <a:pt x="119" y="784"/>
                  </a:lnTo>
                  <a:lnTo>
                    <a:pt x="129" y="789"/>
                  </a:lnTo>
                  <a:lnTo>
                    <a:pt x="159" y="796"/>
                  </a:lnTo>
                  <a:lnTo>
                    <a:pt x="185" y="792"/>
                  </a:lnTo>
                  <a:lnTo>
                    <a:pt x="209" y="783"/>
                  </a:lnTo>
                  <a:lnTo>
                    <a:pt x="231" y="770"/>
                  </a:lnTo>
                  <a:lnTo>
                    <a:pt x="251" y="756"/>
                  </a:lnTo>
                  <a:lnTo>
                    <a:pt x="274" y="748"/>
                  </a:lnTo>
                  <a:lnTo>
                    <a:pt x="299" y="746"/>
                  </a:lnTo>
                  <a:lnTo>
                    <a:pt x="325" y="754"/>
                  </a:lnTo>
                  <a:lnTo>
                    <a:pt x="350" y="749"/>
                  </a:lnTo>
                  <a:lnTo>
                    <a:pt x="374" y="740"/>
                  </a:lnTo>
                  <a:lnTo>
                    <a:pt x="397" y="731"/>
                  </a:lnTo>
                  <a:lnTo>
                    <a:pt x="419" y="724"/>
                  </a:lnTo>
                  <a:lnTo>
                    <a:pt x="443" y="717"/>
                  </a:lnTo>
                  <a:lnTo>
                    <a:pt x="466" y="714"/>
                  </a:lnTo>
                  <a:lnTo>
                    <a:pt x="491" y="715"/>
                  </a:lnTo>
                  <a:lnTo>
                    <a:pt x="516" y="723"/>
                  </a:lnTo>
                  <a:lnTo>
                    <a:pt x="531" y="717"/>
                  </a:lnTo>
                  <a:lnTo>
                    <a:pt x="544" y="714"/>
                  </a:lnTo>
                  <a:lnTo>
                    <a:pt x="558" y="712"/>
                  </a:lnTo>
                  <a:lnTo>
                    <a:pt x="572" y="714"/>
                  </a:lnTo>
                  <a:lnTo>
                    <a:pt x="587" y="717"/>
                  </a:lnTo>
                  <a:lnTo>
                    <a:pt x="603" y="718"/>
                  </a:lnTo>
                  <a:lnTo>
                    <a:pt x="620" y="720"/>
                  </a:lnTo>
                  <a:lnTo>
                    <a:pt x="639" y="720"/>
                  </a:lnTo>
                  <a:lnTo>
                    <a:pt x="655" y="703"/>
                  </a:lnTo>
                  <a:lnTo>
                    <a:pt x="670" y="698"/>
                  </a:lnTo>
                  <a:lnTo>
                    <a:pt x="683" y="699"/>
                  </a:lnTo>
                  <a:lnTo>
                    <a:pt x="698" y="705"/>
                  </a:lnTo>
                  <a:lnTo>
                    <a:pt x="712" y="712"/>
                  </a:lnTo>
                  <a:lnTo>
                    <a:pt x="727" y="718"/>
                  </a:lnTo>
                  <a:lnTo>
                    <a:pt x="745" y="720"/>
                  </a:lnTo>
                  <a:lnTo>
                    <a:pt x="764" y="715"/>
                  </a:lnTo>
                  <a:lnTo>
                    <a:pt x="773" y="718"/>
                  </a:lnTo>
                  <a:lnTo>
                    <a:pt x="784" y="720"/>
                  </a:lnTo>
                  <a:lnTo>
                    <a:pt x="799" y="720"/>
                  </a:lnTo>
                  <a:lnTo>
                    <a:pt x="814" y="720"/>
                  </a:lnTo>
                  <a:lnTo>
                    <a:pt x="829" y="720"/>
                  </a:lnTo>
                  <a:lnTo>
                    <a:pt x="840" y="723"/>
                  </a:lnTo>
                  <a:lnTo>
                    <a:pt x="849" y="728"/>
                  </a:lnTo>
                  <a:lnTo>
                    <a:pt x="854" y="737"/>
                  </a:lnTo>
                  <a:lnTo>
                    <a:pt x="833" y="745"/>
                  </a:lnTo>
                  <a:lnTo>
                    <a:pt x="812" y="754"/>
                  </a:lnTo>
                  <a:lnTo>
                    <a:pt x="792" y="762"/>
                  </a:lnTo>
                  <a:lnTo>
                    <a:pt x="771" y="773"/>
                  </a:lnTo>
                  <a:lnTo>
                    <a:pt x="754" y="784"/>
                  </a:lnTo>
                  <a:lnTo>
                    <a:pt x="737" y="798"/>
                  </a:lnTo>
                  <a:lnTo>
                    <a:pt x="724" y="812"/>
                  </a:lnTo>
                  <a:lnTo>
                    <a:pt x="715" y="829"/>
                  </a:lnTo>
                  <a:lnTo>
                    <a:pt x="724" y="976"/>
                  </a:lnTo>
                  <a:lnTo>
                    <a:pt x="733" y="1161"/>
                  </a:lnTo>
                  <a:lnTo>
                    <a:pt x="740" y="1351"/>
                  </a:lnTo>
                  <a:lnTo>
                    <a:pt x="746" y="1512"/>
                  </a:lnTo>
                  <a:lnTo>
                    <a:pt x="720" y="1525"/>
                  </a:lnTo>
                  <a:lnTo>
                    <a:pt x="693" y="1537"/>
                  </a:lnTo>
                  <a:lnTo>
                    <a:pt x="665" y="1550"/>
                  </a:lnTo>
                  <a:lnTo>
                    <a:pt x="637" y="1562"/>
                  </a:lnTo>
                  <a:lnTo>
                    <a:pt x="608" y="1572"/>
                  </a:lnTo>
                  <a:lnTo>
                    <a:pt x="578" y="1581"/>
                  </a:lnTo>
                  <a:lnTo>
                    <a:pt x="549" y="1588"/>
                  </a:lnTo>
                  <a:lnTo>
                    <a:pt x="519" y="1592"/>
                  </a:lnTo>
                  <a:lnTo>
                    <a:pt x="502" y="1663"/>
                  </a:lnTo>
                  <a:lnTo>
                    <a:pt x="502" y="1785"/>
                  </a:lnTo>
                  <a:lnTo>
                    <a:pt x="505" y="1909"/>
                  </a:lnTo>
                  <a:lnTo>
                    <a:pt x="500" y="1978"/>
                  </a:lnTo>
                  <a:lnTo>
                    <a:pt x="481" y="1978"/>
                  </a:lnTo>
                  <a:lnTo>
                    <a:pt x="459" y="1978"/>
                  </a:lnTo>
                  <a:lnTo>
                    <a:pt x="437" y="1980"/>
                  </a:lnTo>
                  <a:lnTo>
                    <a:pt x="415" y="1981"/>
                  </a:lnTo>
                  <a:lnTo>
                    <a:pt x="391" y="1984"/>
                  </a:lnTo>
                  <a:lnTo>
                    <a:pt x="371" y="1987"/>
                  </a:lnTo>
                  <a:lnTo>
                    <a:pt x="350" y="1988"/>
                  </a:lnTo>
                  <a:lnTo>
                    <a:pt x="331" y="1990"/>
                  </a:lnTo>
                  <a:lnTo>
                    <a:pt x="300" y="1997"/>
                  </a:lnTo>
                  <a:lnTo>
                    <a:pt x="271" y="2006"/>
                  </a:lnTo>
                  <a:lnTo>
                    <a:pt x="241" y="2016"/>
                  </a:lnTo>
                  <a:lnTo>
                    <a:pt x="215" y="2027"/>
                  </a:lnTo>
                  <a:lnTo>
                    <a:pt x="191" y="2041"/>
                  </a:lnTo>
                  <a:lnTo>
                    <a:pt x="172" y="2061"/>
                  </a:lnTo>
                  <a:lnTo>
                    <a:pt x="157" y="2083"/>
                  </a:lnTo>
                  <a:lnTo>
                    <a:pt x="148" y="2112"/>
                  </a:lnTo>
                  <a:lnTo>
                    <a:pt x="150" y="2124"/>
                  </a:lnTo>
                  <a:lnTo>
                    <a:pt x="147" y="2133"/>
                  </a:lnTo>
                  <a:lnTo>
                    <a:pt x="142" y="2143"/>
                  </a:lnTo>
                  <a:lnTo>
                    <a:pt x="137" y="2152"/>
                  </a:lnTo>
                  <a:lnTo>
                    <a:pt x="132" y="2161"/>
                  </a:lnTo>
                  <a:lnTo>
                    <a:pt x="131" y="2169"/>
                  </a:lnTo>
                  <a:lnTo>
                    <a:pt x="134" y="2178"/>
                  </a:lnTo>
                  <a:lnTo>
                    <a:pt x="142" y="2187"/>
                  </a:lnTo>
                  <a:lnTo>
                    <a:pt x="148" y="2225"/>
                  </a:lnTo>
                  <a:lnTo>
                    <a:pt x="159" y="2262"/>
                  </a:lnTo>
                  <a:lnTo>
                    <a:pt x="175" y="2299"/>
                  </a:lnTo>
                  <a:lnTo>
                    <a:pt x="194" y="2333"/>
                  </a:lnTo>
                  <a:lnTo>
                    <a:pt x="218" y="2367"/>
                  </a:lnTo>
                  <a:lnTo>
                    <a:pt x="244" y="2398"/>
                  </a:lnTo>
                  <a:lnTo>
                    <a:pt x="274" y="2429"/>
                  </a:lnTo>
                  <a:lnTo>
                    <a:pt x="306" y="2455"/>
                  </a:lnTo>
                  <a:lnTo>
                    <a:pt x="284" y="2473"/>
                  </a:lnTo>
                  <a:lnTo>
                    <a:pt x="260" y="2484"/>
                  </a:lnTo>
                  <a:lnTo>
                    <a:pt x="235" y="2492"/>
                  </a:lnTo>
                  <a:lnTo>
                    <a:pt x="209" y="2495"/>
                  </a:lnTo>
                  <a:lnTo>
                    <a:pt x="182" y="2495"/>
                  </a:lnTo>
                  <a:lnTo>
                    <a:pt x="156" y="2490"/>
                  </a:lnTo>
                  <a:lnTo>
                    <a:pt x="128" y="2484"/>
                  </a:lnTo>
                  <a:lnTo>
                    <a:pt x="101" y="2477"/>
                  </a:lnTo>
                  <a:lnTo>
                    <a:pt x="82" y="2473"/>
                  </a:lnTo>
                  <a:lnTo>
                    <a:pt x="66" y="2465"/>
                  </a:lnTo>
                  <a:lnTo>
                    <a:pt x="54" y="2454"/>
                  </a:lnTo>
                  <a:lnTo>
                    <a:pt x="44" y="2440"/>
                  </a:lnTo>
                  <a:lnTo>
                    <a:pt x="34" y="2426"/>
                  </a:lnTo>
                  <a:lnTo>
                    <a:pt x="23" y="2414"/>
                  </a:lnTo>
                  <a:lnTo>
                    <a:pt x="13" y="2403"/>
                  </a:lnTo>
                  <a:lnTo>
                    <a:pt x="0" y="2396"/>
                  </a:lnTo>
                  <a:lnTo>
                    <a:pt x="0" y="2436"/>
                  </a:lnTo>
                  <a:lnTo>
                    <a:pt x="16" y="2454"/>
                  </a:lnTo>
                  <a:lnTo>
                    <a:pt x="32" y="2470"/>
                  </a:lnTo>
                  <a:lnTo>
                    <a:pt x="51" y="2483"/>
                  </a:lnTo>
                  <a:lnTo>
                    <a:pt x="72" y="2493"/>
                  </a:lnTo>
                  <a:lnTo>
                    <a:pt x="94" y="2502"/>
                  </a:lnTo>
                  <a:lnTo>
                    <a:pt x="116" y="2509"/>
                  </a:lnTo>
                  <a:lnTo>
                    <a:pt x="140" y="2514"/>
                  </a:lnTo>
                  <a:lnTo>
                    <a:pt x="162" y="2518"/>
                  </a:lnTo>
                  <a:lnTo>
                    <a:pt x="191" y="2520"/>
                  </a:lnTo>
                  <a:lnTo>
                    <a:pt x="219" y="2520"/>
                  </a:lnTo>
                  <a:lnTo>
                    <a:pt x="246" y="2517"/>
                  </a:lnTo>
                  <a:lnTo>
                    <a:pt x="271" y="2511"/>
                  </a:lnTo>
                  <a:lnTo>
                    <a:pt x="294" y="2502"/>
                  </a:lnTo>
                  <a:lnTo>
                    <a:pt x="315" y="2490"/>
                  </a:lnTo>
                  <a:lnTo>
                    <a:pt x="335" y="2474"/>
                  </a:lnTo>
                  <a:lnTo>
                    <a:pt x="352" y="2455"/>
                  </a:lnTo>
                  <a:lnTo>
                    <a:pt x="363" y="2467"/>
                  </a:lnTo>
                  <a:lnTo>
                    <a:pt x="378" y="2477"/>
                  </a:lnTo>
                  <a:lnTo>
                    <a:pt x="394" y="2486"/>
                  </a:lnTo>
                  <a:lnTo>
                    <a:pt x="413" y="2495"/>
                  </a:lnTo>
                  <a:lnTo>
                    <a:pt x="433" y="2502"/>
                  </a:lnTo>
                  <a:lnTo>
                    <a:pt x="452" y="2509"/>
                  </a:lnTo>
                  <a:lnTo>
                    <a:pt x="471" y="2514"/>
                  </a:lnTo>
                  <a:lnTo>
                    <a:pt x="489" y="2518"/>
                  </a:lnTo>
                  <a:lnTo>
                    <a:pt x="518" y="2520"/>
                  </a:lnTo>
                  <a:lnTo>
                    <a:pt x="549" y="2518"/>
                  </a:lnTo>
                  <a:lnTo>
                    <a:pt x="578" y="2514"/>
                  </a:lnTo>
                  <a:lnTo>
                    <a:pt x="609" y="2505"/>
                  </a:lnTo>
                  <a:lnTo>
                    <a:pt x="637" y="2495"/>
                  </a:lnTo>
                  <a:lnTo>
                    <a:pt x="661" y="2480"/>
                  </a:lnTo>
                  <a:lnTo>
                    <a:pt x="681" y="2462"/>
                  </a:lnTo>
                  <a:lnTo>
                    <a:pt x="696" y="2440"/>
                  </a:lnTo>
                  <a:lnTo>
                    <a:pt x="708" y="2455"/>
                  </a:lnTo>
                  <a:lnTo>
                    <a:pt x="721" y="2468"/>
                  </a:lnTo>
                  <a:lnTo>
                    <a:pt x="734" y="2479"/>
                  </a:lnTo>
                  <a:lnTo>
                    <a:pt x="749" y="2487"/>
                  </a:lnTo>
                  <a:lnTo>
                    <a:pt x="764" y="2495"/>
                  </a:lnTo>
                  <a:lnTo>
                    <a:pt x="780" y="2501"/>
                  </a:lnTo>
                  <a:lnTo>
                    <a:pt x="796" y="2504"/>
                  </a:lnTo>
                  <a:lnTo>
                    <a:pt x="814" y="2505"/>
                  </a:lnTo>
                  <a:lnTo>
                    <a:pt x="830" y="2507"/>
                  </a:lnTo>
                  <a:lnTo>
                    <a:pt x="849" y="2507"/>
                  </a:lnTo>
                  <a:lnTo>
                    <a:pt x="867" y="2505"/>
                  </a:lnTo>
                  <a:lnTo>
                    <a:pt x="886" y="2502"/>
                  </a:lnTo>
                  <a:lnTo>
                    <a:pt x="904" y="2499"/>
                  </a:lnTo>
                  <a:lnTo>
                    <a:pt x="923" y="2496"/>
                  </a:lnTo>
                  <a:lnTo>
                    <a:pt x="942" y="2492"/>
                  </a:lnTo>
                  <a:lnTo>
                    <a:pt x="961" y="2487"/>
                  </a:lnTo>
                  <a:lnTo>
                    <a:pt x="979" y="2480"/>
                  </a:lnTo>
                  <a:lnTo>
                    <a:pt x="996" y="2473"/>
                  </a:lnTo>
                  <a:lnTo>
                    <a:pt x="1013" y="2462"/>
                  </a:lnTo>
                  <a:lnTo>
                    <a:pt x="1030" y="2452"/>
                  </a:lnTo>
                  <a:lnTo>
                    <a:pt x="1048" y="2442"/>
                  </a:lnTo>
                  <a:lnTo>
                    <a:pt x="1064" y="2431"/>
                  </a:lnTo>
                  <a:lnTo>
                    <a:pt x="1082" y="2420"/>
                  </a:lnTo>
                  <a:lnTo>
                    <a:pt x="1100" y="2409"/>
                  </a:lnTo>
                  <a:lnTo>
                    <a:pt x="1117" y="2401"/>
                  </a:lnTo>
                  <a:lnTo>
                    <a:pt x="1136" y="2392"/>
                  </a:lnTo>
                  <a:lnTo>
                    <a:pt x="1154" y="2384"/>
                  </a:lnTo>
                  <a:lnTo>
                    <a:pt x="1173" y="2380"/>
                  </a:lnTo>
                  <a:lnTo>
                    <a:pt x="1194" y="2377"/>
                  </a:lnTo>
                  <a:lnTo>
                    <a:pt x="1214" y="2376"/>
                  </a:lnTo>
                  <a:lnTo>
                    <a:pt x="1235" y="2378"/>
                  </a:lnTo>
                  <a:lnTo>
                    <a:pt x="1257" y="2383"/>
                  </a:lnTo>
                  <a:lnTo>
                    <a:pt x="1266" y="2395"/>
                  </a:lnTo>
                  <a:lnTo>
                    <a:pt x="1272" y="2403"/>
                  </a:lnTo>
                  <a:lnTo>
                    <a:pt x="1281" y="2406"/>
                  </a:lnTo>
                  <a:lnTo>
                    <a:pt x="1295" y="2402"/>
                  </a:lnTo>
                  <a:lnTo>
                    <a:pt x="1303" y="2406"/>
                  </a:lnTo>
                  <a:lnTo>
                    <a:pt x="1310" y="2411"/>
                  </a:lnTo>
                  <a:lnTo>
                    <a:pt x="1316" y="2417"/>
                  </a:lnTo>
                  <a:lnTo>
                    <a:pt x="1323" y="2424"/>
                  </a:lnTo>
                  <a:lnTo>
                    <a:pt x="1331" y="2431"/>
                  </a:lnTo>
                  <a:lnTo>
                    <a:pt x="1338" y="2437"/>
                  </a:lnTo>
                  <a:lnTo>
                    <a:pt x="1347" y="2443"/>
                  </a:lnTo>
                  <a:lnTo>
                    <a:pt x="1359" y="2449"/>
                  </a:lnTo>
                  <a:lnTo>
                    <a:pt x="1366" y="2458"/>
                  </a:lnTo>
                  <a:lnTo>
                    <a:pt x="1365" y="2470"/>
                  </a:lnTo>
                  <a:lnTo>
                    <a:pt x="1360" y="2479"/>
                  </a:lnTo>
                  <a:lnTo>
                    <a:pt x="1359" y="2480"/>
                  </a:lnTo>
                  <a:lnTo>
                    <a:pt x="1363" y="2477"/>
                  </a:lnTo>
                  <a:lnTo>
                    <a:pt x="1369" y="2496"/>
                  </a:lnTo>
                  <a:lnTo>
                    <a:pt x="1394" y="2489"/>
                  </a:lnTo>
                  <a:lnTo>
                    <a:pt x="1416" y="2477"/>
                  </a:lnTo>
                  <a:lnTo>
                    <a:pt x="1434" y="2462"/>
                  </a:lnTo>
                  <a:lnTo>
                    <a:pt x="1450" y="2446"/>
                  </a:lnTo>
                  <a:lnTo>
                    <a:pt x="1465" y="2429"/>
                  </a:lnTo>
                  <a:lnTo>
                    <a:pt x="1478" y="2411"/>
                  </a:lnTo>
                  <a:lnTo>
                    <a:pt x="1491" y="2393"/>
                  </a:lnTo>
                  <a:lnTo>
                    <a:pt x="1504" y="2377"/>
                  </a:lnTo>
                  <a:lnTo>
                    <a:pt x="1518" y="2370"/>
                  </a:lnTo>
                  <a:lnTo>
                    <a:pt x="1531" y="2364"/>
                  </a:lnTo>
                  <a:lnTo>
                    <a:pt x="1544" y="2359"/>
                  </a:lnTo>
                  <a:lnTo>
                    <a:pt x="1557" y="2358"/>
                  </a:lnTo>
                  <a:lnTo>
                    <a:pt x="1572" y="2356"/>
                  </a:lnTo>
                  <a:lnTo>
                    <a:pt x="1587" y="2358"/>
                  </a:lnTo>
                  <a:lnTo>
                    <a:pt x="1600" y="2359"/>
                  </a:lnTo>
                  <a:lnTo>
                    <a:pt x="1615" y="2364"/>
                  </a:lnTo>
                  <a:lnTo>
                    <a:pt x="1613" y="2374"/>
                  </a:lnTo>
                  <a:lnTo>
                    <a:pt x="1609" y="2383"/>
                  </a:lnTo>
                  <a:lnTo>
                    <a:pt x="1605" y="2392"/>
                  </a:lnTo>
                  <a:lnTo>
                    <a:pt x="1597" y="2401"/>
                  </a:lnTo>
                  <a:lnTo>
                    <a:pt x="1590" y="2408"/>
                  </a:lnTo>
                  <a:lnTo>
                    <a:pt x="1581" y="2415"/>
                  </a:lnTo>
                  <a:lnTo>
                    <a:pt x="1574" y="2423"/>
                  </a:lnTo>
                  <a:lnTo>
                    <a:pt x="1568" y="2430"/>
                  </a:lnTo>
                  <a:lnTo>
                    <a:pt x="1556" y="2439"/>
                  </a:lnTo>
                  <a:lnTo>
                    <a:pt x="1546" y="2445"/>
                  </a:lnTo>
                  <a:lnTo>
                    <a:pt x="1534" y="2448"/>
                  </a:lnTo>
                  <a:lnTo>
                    <a:pt x="1522" y="2451"/>
                  </a:lnTo>
                  <a:lnTo>
                    <a:pt x="1512" y="2455"/>
                  </a:lnTo>
                  <a:lnTo>
                    <a:pt x="1502" y="2459"/>
                  </a:lnTo>
                  <a:lnTo>
                    <a:pt x="1493" y="2467"/>
                  </a:lnTo>
                  <a:lnTo>
                    <a:pt x="1485" y="2477"/>
                  </a:lnTo>
                  <a:lnTo>
                    <a:pt x="1493" y="2483"/>
                  </a:lnTo>
                  <a:lnTo>
                    <a:pt x="1500" y="2486"/>
                  </a:lnTo>
                  <a:lnTo>
                    <a:pt x="1507" y="2489"/>
                  </a:lnTo>
                  <a:lnTo>
                    <a:pt x="1516" y="2490"/>
                  </a:lnTo>
                  <a:lnTo>
                    <a:pt x="1524" y="2492"/>
                  </a:lnTo>
                  <a:lnTo>
                    <a:pt x="1532" y="2493"/>
                  </a:lnTo>
                  <a:lnTo>
                    <a:pt x="1540" y="2495"/>
                  </a:lnTo>
                  <a:lnTo>
                    <a:pt x="1549" y="2496"/>
                  </a:lnTo>
                  <a:lnTo>
                    <a:pt x="1555" y="2490"/>
                  </a:lnTo>
                  <a:lnTo>
                    <a:pt x="1563" y="2486"/>
                  </a:lnTo>
                  <a:lnTo>
                    <a:pt x="1572" y="2482"/>
                  </a:lnTo>
                  <a:lnTo>
                    <a:pt x="1581" y="2476"/>
                  </a:lnTo>
                  <a:lnTo>
                    <a:pt x="1590" y="2471"/>
                  </a:lnTo>
                  <a:lnTo>
                    <a:pt x="1599" y="2465"/>
                  </a:lnTo>
                  <a:lnTo>
                    <a:pt x="1606" y="2459"/>
                  </a:lnTo>
                  <a:lnTo>
                    <a:pt x="1612" y="2452"/>
                  </a:lnTo>
                  <a:lnTo>
                    <a:pt x="1624" y="2456"/>
                  </a:lnTo>
                  <a:lnTo>
                    <a:pt x="1633" y="2464"/>
                  </a:lnTo>
                  <a:lnTo>
                    <a:pt x="1640" y="2474"/>
                  </a:lnTo>
                  <a:lnTo>
                    <a:pt x="1646" y="2486"/>
                  </a:lnTo>
                  <a:lnTo>
                    <a:pt x="1650" y="2498"/>
                  </a:lnTo>
                  <a:lnTo>
                    <a:pt x="1656" y="2509"/>
                  </a:lnTo>
                  <a:lnTo>
                    <a:pt x="1663" y="2518"/>
                  </a:lnTo>
                  <a:lnTo>
                    <a:pt x="1674" y="2524"/>
                  </a:lnTo>
                  <a:lnTo>
                    <a:pt x="1691" y="2487"/>
                  </a:lnTo>
                  <a:lnTo>
                    <a:pt x="1694" y="2443"/>
                  </a:lnTo>
                  <a:lnTo>
                    <a:pt x="1694" y="2401"/>
                  </a:lnTo>
                  <a:lnTo>
                    <a:pt x="1709" y="2364"/>
                  </a:lnTo>
                  <a:lnTo>
                    <a:pt x="1728" y="2368"/>
                  </a:lnTo>
                  <a:lnTo>
                    <a:pt x="1747" y="2373"/>
                  </a:lnTo>
                  <a:lnTo>
                    <a:pt x="1767" y="2380"/>
                  </a:lnTo>
                  <a:lnTo>
                    <a:pt x="1786" y="2386"/>
                  </a:lnTo>
                  <a:lnTo>
                    <a:pt x="1803" y="2395"/>
                  </a:lnTo>
                  <a:lnTo>
                    <a:pt x="1822" y="2402"/>
                  </a:lnTo>
                  <a:lnTo>
                    <a:pt x="1840" y="2409"/>
                  </a:lnTo>
                  <a:lnTo>
                    <a:pt x="1859" y="2415"/>
                  </a:lnTo>
                  <a:lnTo>
                    <a:pt x="1877" y="2423"/>
                  </a:lnTo>
                  <a:lnTo>
                    <a:pt x="1895" y="2427"/>
                  </a:lnTo>
                  <a:lnTo>
                    <a:pt x="1914" y="2430"/>
                  </a:lnTo>
                  <a:lnTo>
                    <a:pt x="1931" y="2431"/>
                  </a:lnTo>
                  <a:lnTo>
                    <a:pt x="1949" y="2430"/>
                  </a:lnTo>
                  <a:lnTo>
                    <a:pt x="1967" y="2427"/>
                  </a:lnTo>
                  <a:lnTo>
                    <a:pt x="1984" y="2421"/>
                  </a:lnTo>
                  <a:lnTo>
                    <a:pt x="2002" y="2411"/>
                  </a:lnTo>
                  <a:lnTo>
                    <a:pt x="2012" y="2396"/>
                  </a:lnTo>
                  <a:lnTo>
                    <a:pt x="2021" y="2378"/>
                  </a:lnTo>
                  <a:lnTo>
                    <a:pt x="2023" y="2362"/>
                  </a:lnTo>
                  <a:lnTo>
                    <a:pt x="2014" y="2345"/>
                  </a:lnTo>
                  <a:lnTo>
                    <a:pt x="2008" y="2331"/>
                  </a:lnTo>
                  <a:lnTo>
                    <a:pt x="2002" y="2320"/>
                  </a:lnTo>
                  <a:lnTo>
                    <a:pt x="1993" y="2308"/>
                  </a:lnTo>
                  <a:lnTo>
                    <a:pt x="1984" y="2298"/>
                  </a:lnTo>
                  <a:lnTo>
                    <a:pt x="1973" y="2290"/>
                  </a:lnTo>
                  <a:lnTo>
                    <a:pt x="1959" y="2284"/>
                  </a:lnTo>
                  <a:lnTo>
                    <a:pt x="1946" y="2283"/>
                  </a:lnTo>
                  <a:lnTo>
                    <a:pt x="1930" y="2286"/>
                  </a:lnTo>
                  <a:lnTo>
                    <a:pt x="1917" y="2295"/>
                  </a:lnTo>
                  <a:lnTo>
                    <a:pt x="1905" y="2306"/>
                  </a:lnTo>
                  <a:lnTo>
                    <a:pt x="1896" y="2320"/>
                  </a:lnTo>
                  <a:lnTo>
                    <a:pt x="1892" y="2336"/>
                  </a:lnTo>
                  <a:lnTo>
                    <a:pt x="1895" y="2343"/>
                  </a:lnTo>
                  <a:lnTo>
                    <a:pt x="1899" y="2349"/>
                  </a:lnTo>
                  <a:lnTo>
                    <a:pt x="1905" y="2355"/>
                  </a:lnTo>
                  <a:lnTo>
                    <a:pt x="1911" y="2359"/>
                  </a:lnTo>
                  <a:lnTo>
                    <a:pt x="1917" y="2364"/>
                  </a:lnTo>
                  <a:lnTo>
                    <a:pt x="1924" y="2368"/>
                  </a:lnTo>
                  <a:lnTo>
                    <a:pt x="1931" y="2371"/>
                  </a:lnTo>
                  <a:lnTo>
                    <a:pt x="1939" y="2374"/>
                  </a:lnTo>
                  <a:lnTo>
                    <a:pt x="1948" y="2368"/>
                  </a:lnTo>
                  <a:lnTo>
                    <a:pt x="1954" y="2362"/>
                  </a:lnTo>
                  <a:lnTo>
                    <a:pt x="1955" y="2356"/>
                  </a:lnTo>
                  <a:lnTo>
                    <a:pt x="1955" y="2348"/>
                  </a:lnTo>
                  <a:lnTo>
                    <a:pt x="1920" y="2339"/>
                  </a:lnTo>
                  <a:lnTo>
                    <a:pt x="1921" y="2331"/>
                  </a:lnTo>
                  <a:lnTo>
                    <a:pt x="1921" y="2325"/>
                  </a:lnTo>
                  <a:lnTo>
                    <a:pt x="1921" y="2320"/>
                  </a:lnTo>
                  <a:lnTo>
                    <a:pt x="1926" y="2317"/>
                  </a:lnTo>
                  <a:lnTo>
                    <a:pt x="1931" y="2314"/>
                  </a:lnTo>
                  <a:lnTo>
                    <a:pt x="1940" y="2312"/>
                  </a:lnTo>
                  <a:lnTo>
                    <a:pt x="1948" y="2312"/>
                  </a:lnTo>
                  <a:lnTo>
                    <a:pt x="1956" y="2312"/>
                  </a:lnTo>
                  <a:lnTo>
                    <a:pt x="1965" y="2314"/>
                  </a:lnTo>
                  <a:lnTo>
                    <a:pt x="1973" y="2315"/>
                  </a:lnTo>
                  <a:lnTo>
                    <a:pt x="1982" y="2318"/>
                  </a:lnTo>
                  <a:lnTo>
                    <a:pt x="1989" y="2323"/>
                  </a:lnTo>
                  <a:lnTo>
                    <a:pt x="1992" y="2336"/>
                  </a:lnTo>
                  <a:lnTo>
                    <a:pt x="1993" y="2349"/>
                  </a:lnTo>
                  <a:lnTo>
                    <a:pt x="1992" y="2361"/>
                  </a:lnTo>
                  <a:lnTo>
                    <a:pt x="1989" y="2371"/>
                  </a:lnTo>
                  <a:lnTo>
                    <a:pt x="1983" y="2381"/>
                  </a:lnTo>
                  <a:lnTo>
                    <a:pt x="1976" y="2390"/>
                  </a:lnTo>
                  <a:lnTo>
                    <a:pt x="1965" y="2398"/>
                  </a:lnTo>
                  <a:lnTo>
                    <a:pt x="1955" y="2402"/>
                  </a:lnTo>
                  <a:lnTo>
                    <a:pt x="1936" y="2403"/>
                  </a:lnTo>
                  <a:lnTo>
                    <a:pt x="1918" y="2405"/>
                  </a:lnTo>
                  <a:lnTo>
                    <a:pt x="1902" y="2403"/>
                  </a:lnTo>
                  <a:lnTo>
                    <a:pt x="1886" y="2401"/>
                  </a:lnTo>
                  <a:lnTo>
                    <a:pt x="1870" y="2398"/>
                  </a:lnTo>
                  <a:lnTo>
                    <a:pt x="1855" y="2393"/>
                  </a:lnTo>
                  <a:lnTo>
                    <a:pt x="1839" y="2387"/>
                  </a:lnTo>
                  <a:lnTo>
                    <a:pt x="1824" y="2381"/>
                  </a:lnTo>
                  <a:lnTo>
                    <a:pt x="1809" y="2376"/>
                  </a:lnTo>
                  <a:lnTo>
                    <a:pt x="1793" y="2370"/>
                  </a:lnTo>
                  <a:lnTo>
                    <a:pt x="1778" y="2364"/>
                  </a:lnTo>
                  <a:lnTo>
                    <a:pt x="1762" y="2358"/>
                  </a:lnTo>
                  <a:lnTo>
                    <a:pt x="1746" y="2352"/>
                  </a:lnTo>
                  <a:lnTo>
                    <a:pt x="1730" y="2348"/>
                  </a:lnTo>
                  <a:lnTo>
                    <a:pt x="1712" y="2345"/>
                  </a:lnTo>
                  <a:lnTo>
                    <a:pt x="1693" y="2342"/>
                  </a:lnTo>
                  <a:lnTo>
                    <a:pt x="1674" y="2305"/>
                  </a:lnTo>
                  <a:lnTo>
                    <a:pt x="1675" y="2273"/>
                  </a:lnTo>
                  <a:lnTo>
                    <a:pt x="1675" y="2245"/>
                  </a:lnTo>
                  <a:lnTo>
                    <a:pt x="1669" y="2220"/>
                  </a:lnTo>
                  <a:lnTo>
                    <a:pt x="1661" y="2197"/>
                  </a:lnTo>
                  <a:lnTo>
                    <a:pt x="1647" y="2178"/>
                  </a:lnTo>
                  <a:lnTo>
                    <a:pt x="1630" y="2162"/>
                  </a:lnTo>
                  <a:lnTo>
                    <a:pt x="1608" y="2146"/>
                  </a:lnTo>
                  <a:lnTo>
                    <a:pt x="1580" y="2131"/>
                  </a:lnTo>
                  <a:lnTo>
                    <a:pt x="1575" y="2121"/>
                  </a:lnTo>
                  <a:lnTo>
                    <a:pt x="1578" y="2111"/>
                  </a:lnTo>
                  <a:lnTo>
                    <a:pt x="1582" y="2100"/>
                  </a:lnTo>
                  <a:lnTo>
                    <a:pt x="1591" y="2091"/>
                  </a:lnTo>
                  <a:lnTo>
                    <a:pt x="1600" y="2081"/>
                  </a:lnTo>
                  <a:lnTo>
                    <a:pt x="1608" y="2071"/>
                  </a:lnTo>
                  <a:lnTo>
                    <a:pt x="1613" y="2059"/>
                  </a:lnTo>
                  <a:lnTo>
                    <a:pt x="1615" y="2046"/>
                  </a:lnTo>
                  <a:lnTo>
                    <a:pt x="1612" y="2047"/>
                  </a:lnTo>
                  <a:lnTo>
                    <a:pt x="1608" y="2046"/>
                  </a:lnTo>
                  <a:lnTo>
                    <a:pt x="1602" y="2047"/>
                  </a:lnTo>
                  <a:lnTo>
                    <a:pt x="1599" y="2052"/>
                  </a:lnTo>
                  <a:lnTo>
                    <a:pt x="1596" y="2059"/>
                  </a:lnTo>
                  <a:lnTo>
                    <a:pt x="1590" y="2066"/>
                  </a:lnTo>
                  <a:lnTo>
                    <a:pt x="1580" y="2069"/>
                  </a:lnTo>
                  <a:lnTo>
                    <a:pt x="1571" y="2065"/>
                  </a:lnTo>
                  <a:lnTo>
                    <a:pt x="1571" y="2052"/>
                  </a:lnTo>
                  <a:lnTo>
                    <a:pt x="1578" y="2041"/>
                  </a:lnTo>
                  <a:lnTo>
                    <a:pt x="1581" y="2031"/>
                  </a:lnTo>
                  <a:lnTo>
                    <a:pt x="1574" y="2021"/>
                  </a:lnTo>
                  <a:lnTo>
                    <a:pt x="1566" y="2030"/>
                  </a:lnTo>
                  <a:lnTo>
                    <a:pt x="1557" y="2037"/>
                  </a:lnTo>
                  <a:lnTo>
                    <a:pt x="1547" y="2043"/>
                  </a:lnTo>
                  <a:lnTo>
                    <a:pt x="1537" y="2049"/>
                  </a:lnTo>
                  <a:lnTo>
                    <a:pt x="1527" y="2053"/>
                  </a:lnTo>
                  <a:lnTo>
                    <a:pt x="1515" y="2056"/>
                  </a:lnTo>
                  <a:lnTo>
                    <a:pt x="1504" y="2059"/>
                  </a:lnTo>
                  <a:lnTo>
                    <a:pt x="1494" y="2062"/>
                  </a:lnTo>
                  <a:lnTo>
                    <a:pt x="1493" y="2081"/>
                  </a:lnTo>
                  <a:lnTo>
                    <a:pt x="1488" y="2097"/>
                  </a:lnTo>
                  <a:lnTo>
                    <a:pt x="1482" y="2114"/>
                  </a:lnTo>
                  <a:lnTo>
                    <a:pt x="1476" y="2131"/>
                  </a:lnTo>
                  <a:lnTo>
                    <a:pt x="1447" y="2143"/>
                  </a:lnTo>
                  <a:lnTo>
                    <a:pt x="1421" y="2158"/>
                  </a:lnTo>
                  <a:lnTo>
                    <a:pt x="1397" y="2175"/>
                  </a:lnTo>
                  <a:lnTo>
                    <a:pt x="1375" y="2196"/>
                  </a:lnTo>
                  <a:lnTo>
                    <a:pt x="1354" y="2218"/>
                  </a:lnTo>
                  <a:lnTo>
                    <a:pt x="1338" y="2242"/>
                  </a:lnTo>
                  <a:lnTo>
                    <a:pt x="1323" y="2265"/>
                  </a:lnTo>
                  <a:lnTo>
                    <a:pt x="1313" y="2289"/>
                  </a:lnTo>
                  <a:lnTo>
                    <a:pt x="1313" y="2317"/>
                  </a:lnTo>
                  <a:lnTo>
                    <a:pt x="1313" y="2342"/>
                  </a:lnTo>
                  <a:lnTo>
                    <a:pt x="1307" y="2362"/>
                  </a:lnTo>
                  <a:lnTo>
                    <a:pt x="1291" y="2380"/>
                  </a:lnTo>
                  <a:lnTo>
                    <a:pt x="1262" y="2365"/>
                  </a:lnTo>
                  <a:lnTo>
                    <a:pt x="1234" y="2358"/>
                  </a:lnTo>
                  <a:lnTo>
                    <a:pt x="1207" y="2353"/>
                  </a:lnTo>
                  <a:lnTo>
                    <a:pt x="1181" y="2355"/>
                  </a:lnTo>
                  <a:lnTo>
                    <a:pt x="1156" y="2359"/>
                  </a:lnTo>
                  <a:lnTo>
                    <a:pt x="1130" y="2367"/>
                  </a:lnTo>
                  <a:lnTo>
                    <a:pt x="1105" y="2377"/>
                  </a:lnTo>
                  <a:lnTo>
                    <a:pt x="1082" y="2389"/>
                  </a:lnTo>
                  <a:lnTo>
                    <a:pt x="1058" y="2402"/>
                  </a:lnTo>
                  <a:lnTo>
                    <a:pt x="1035" y="2415"/>
                  </a:lnTo>
                  <a:lnTo>
                    <a:pt x="1011" y="2430"/>
                  </a:lnTo>
                  <a:lnTo>
                    <a:pt x="988" y="2443"/>
                  </a:lnTo>
                  <a:lnTo>
                    <a:pt x="964" y="2456"/>
                  </a:lnTo>
                  <a:lnTo>
                    <a:pt x="941" y="2467"/>
                  </a:lnTo>
                  <a:lnTo>
                    <a:pt x="917" y="2474"/>
                  </a:lnTo>
                  <a:lnTo>
                    <a:pt x="892" y="2480"/>
                  </a:lnTo>
                  <a:lnTo>
                    <a:pt x="867" y="2484"/>
                  </a:lnTo>
                  <a:lnTo>
                    <a:pt x="840" y="2486"/>
                  </a:lnTo>
                  <a:lnTo>
                    <a:pt x="814" y="2484"/>
                  </a:lnTo>
                  <a:lnTo>
                    <a:pt x="789" y="2480"/>
                  </a:lnTo>
                  <a:lnTo>
                    <a:pt x="765" y="2473"/>
                  </a:lnTo>
                  <a:lnTo>
                    <a:pt x="745" y="2462"/>
                  </a:lnTo>
                  <a:lnTo>
                    <a:pt x="729" y="2449"/>
                  </a:lnTo>
                  <a:lnTo>
                    <a:pt x="715" y="2433"/>
                  </a:lnTo>
                  <a:lnTo>
                    <a:pt x="714" y="2417"/>
                  </a:lnTo>
                  <a:lnTo>
                    <a:pt x="715" y="2403"/>
                  </a:lnTo>
                  <a:lnTo>
                    <a:pt x="718" y="2393"/>
                  </a:lnTo>
                  <a:lnTo>
                    <a:pt x="724" y="2384"/>
                  </a:lnTo>
                  <a:lnTo>
                    <a:pt x="731" y="2378"/>
                  </a:lnTo>
                  <a:lnTo>
                    <a:pt x="740" y="2373"/>
                  </a:lnTo>
                  <a:lnTo>
                    <a:pt x="751" y="2365"/>
                  </a:lnTo>
                  <a:lnTo>
                    <a:pt x="762" y="2358"/>
                  </a:lnTo>
                  <a:lnTo>
                    <a:pt x="771" y="2356"/>
                  </a:lnTo>
                  <a:lnTo>
                    <a:pt x="780" y="2356"/>
                  </a:lnTo>
                  <a:lnTo>
                    <a:pt x="789" y="2358"/>
                  </a:lnTo>
                  <a:lnTo>
                    <a:pt x="796" y="2361"/>
                  </a:lnTo>
                  <a:lnTo>
                    <a:pt x="802" y="2365"/>
                  </a:lnTo>
                  <a:lnTo>
                    <a:pt x="808" y="2370"/>
                  </a:lnTo>
                  <a:lnTo>
                    <a:pt x="812" y="2376"/>
                  </a:lnTo>
                  <a:lnTo>
                    <a:pt x="815" y="2383"/>
                  </a:lnTo>
                  <a:lnTo>
                    <a:pt x="815" y="2395"/>
                  </a:lnTo>
                  <a:lnTo>
                    <a:pt x="809" y="2399"/>
                  </a:lnTo>
                  <a:lnTo>
                    <a:pt x="799" y="2402"/>
                  </a:lnTo>
                  <a:lnTo>
                    <a:pt x="790" y="2402"/>
                  </a:lnTo>
                  <a:lnTo>
                    <a:pt x="790" y="2414"/>
                  </a:lnTo>
                  <a:lnTo>
                    <a:pt x="793" y="2424"/>
                  </a:lnTo>
                  <a:lnTo>
                    <a:pt x="802" y="2429"/>
                  </a:lnTo>
                  <a:lnTo>
                    <a:pt x="814" y="2429"/>
                  </a:lnTo>
                  <a:lnTo>
                    <a:pt x="823" y="2424"/>
                  </a:lnTo>
                  <a:lnTo>
                    <a:pt x="832" y="2409"/>
                  </a:lnTo>
                  <a:lnTo>
                    <a:pt x="836" y="2387"/>
                  </a:lnTo>
                  <a:lnTo>
                    <a:pt x="830" y="2364"/>
                  </a:lnTo>
                  <a:lnTo>
                    <a:pt x="812" y="2348"/>
                  </a:lnTo>
                  <a:lnTo>
                    <a:pt x="799" y="2339"/>
                  </a:lnTo>
                  <a:lnTo>
                    <a:pt x="786" y="2334"/>
                  </a:lnTo>
                  <a:lnTo>
                    <a:pt x="773" y="2334"/>
                  </a:lnTo>
                  <a:lnTo>
                    <a:pt x="761" y="2336"/>
                  </a:lnTo>
                  <a:lnTo>
                    <a:pt x="749" y="2339"/>
                  </a:lnTo>
                  <a:lnTo>
                    <a:pt x="736" y="2345"/>
                  </a:lnTo>
                  <a:lnTo>
                    <a:pt x="723" y="2349"/>
                  </a:lnTo>
                  <a:lnTo>
                    <a:pt x="709" y="2355"/>
                  </a:lnTo>
                  <a:lnTo>
                    <a:pt x="701" y="2370"/>
                  </a:lnTo>
                  <a:lnTo>
                    <a:pt x="693" y="2383"/>
                  </a:lnTo>
                  <a:lnTo>
                    <a:pt x="686" y="2396"/>
                  </a:lnTo>
                  <a:lnTo>
                    <a:pt x="680" y="2411"/>
                  </a:lnTo>
                  <a:lnTo>
                    <a:pt x="667" y="2437"/>
                  </a:lnTo>
                  <a:lnTo>
                    <a:pt x="649" y="2458"/>
                  </a:lnTo>
                  <a:lnTo>
                    <a:pt x="625" y="2473"/>
                  </a:lnTo>
                  <a:lnTo>
                    <a:pt x="599" y="2482"/>
                  </a:lnTo>
                  <a:lnTo>
                    <a:pt x="569" y="2489"/>
                  </a:lnTo>
                  <a:lnTo>
                    <a:pt x="539" y="2492"/>
                  </a:lnTo>
                  <a:lnTo>
                    <a:pt x="509" y="2495"/>
                  </a:lnTo>
                  <a:lnTo>
                    <a:pt x="480" y="2496"/>
                  </a:lnTo>
                  <a:lnTo>
                    <a:pt x="462" y="2492"/>
                  </a:lnTo>
                  <a:lnTo>
                    <a:pt x="444" y="2486"/>
                  </a:lnTo>
                  <a:lnTo>
                    <a:pt x="427" y="2479"/>
                  </a:lnTo>
                  <a:lnTo>
                    <a:pt x="410" y="2471"/>
                  </a:lnTo>
                  <a:lnTo>
                    <a:pt x="396" y="2461"/>
                  </a:lnTo>
                  <a:lnTo>
                    <a:pt x="382" y="2452"/>
                  </a:lnTo>
                  <a:lnTo>
                    <a:pt x="371" y="2442"/>
                  </a:lnTo>
                  <a:lnTo>
                    <a:pt x="362" y="2433"/>
                  </a:lnTo>
                  <a:lnTo>
                    <a:pt x="359" y="2417"/>
                  </a:lnTo>
                  <a:lnTo>
                    <a:pt x="359" y="2398"/>
                  </a:lnTo>
                  <a:lnTo>
                    <a:pt x="357" y="2383"/>
                  </a:lnTo>
                  <a:lnTo>
                    <a:pt x="347" y="2383"/>
                  </a:lnTo>
                  <a:lnTo>
                    <a:pt x="340" y="2396"/>
                  </a:lnTo>
                  <a:lnTo>
                    <a:pt x="340" y="2414"/>
                  </a:lnTo>
                  <a:lnTo>
                    <a:pt x="338" y="2430"/>
                  </a:lnTo>
                  <a:lnTo>
                    <a:pt x="325" y="2440"/>
                  </a:lnTo>
                  <a:lnTo>
                    <a:pt x="294" y="2415"/>
                  </a:lnTo>
                  <a:lnTo>
                    <a:pt x="265" y="2389"/>
                  </a:lnTo>
                  <a:lnTo>
                    <a:pt x="240" y="2362"/>
                  </a:lnTo>
                  <a:lnTo>
                    <a:pt x="218" y="2333"/>
                  </a:lnTo>
                  <a:lnTo>
                    <a:pt x="198" y="2302"/>
                  </a:lnTo>
                  <a:lnTo>
                    <a:pt x="184" y="2267"/>
                  </a:lnTo>
                  <a:lnTo>
                    <a:pt x="175" y="2230"/>
                  </a:lnTo>
                  <a:lnTo>
                    <a:pt x="170" y="2187"/>
                  </a:lnTo>
                  <a:lnTo>
                    <a:pt x="194" y="2205"/>
                  </a:lnTo>
                  <a:lnTo>
                    <a:pt x="221" y="2218"/>
                  </a:lnTo>
                  <a:lnTo>
                    <a:pt x="249" y="2228"/>
                  </a:lnTo>
                  <a:lnTo>
                    <a:pt x="278" y="2234"/>
                  </a:lnTo>
                  <a:lnTo>
                    <a:pt x="309" y="2239"/>
                  </a:lnTo>
                  <a:lnTo>
                    <a:pt x="338" y="2242"/>
                  </a:lnTo>
                  <a:lnTo>
                    <a:pt x="368" y="2242"/>
                  </a:lnTo>
                  <a:lnTo>
                    <a:pt x="397" y="2242"/>
                  </a:lnTo>
                  <a:lnTo>
                    <a:pt x="441" y="2239"/>
                  </a:lnTo>
                  <a:lnTo>
                    <a:pt x="487" y="2236"/>
                  </a:lnTo>
                  <a:lnTo>
                    <a:pt x="531" y="2231"/>
                  </a:lnTo>
                  <a:lnTo>
                    <a:pt x="575" y="2225"/>
                  </a:lnTo>
                  <a:lnTo>
                    <a:pt x="621" y="2220"/>
                  </a:lnTo>
                  <a:lnTo>
                    <a:pt x="665" y="2214"/>
                  </a:lnTo>
                  <a:lnTo>
                    <a:pt x="711" y="2206"/>
                  </a:lnTo>
                  <a:lnTo>
                    <a:pt x="755" y="2199"/>
                  </a:lnTo>
                  <a:lnTo>
                    <a:pt x="799" y="2190"/>
                  </a:lnTo>
                  <a:lnTo>
                    <a:pt x="845" y="2181"/>
                  </a:lnTo>
                  <a:lnTo>
                    <a:pt x="889" y="2172"/>
                  </a:lnTo>
                  <a:lnTo>
                    <a:pt x="933" y="2162"/>
                  </a:lnTo>
                  <a:lnTo>
                    <a:pt x="977" y="2152"/>
                  </a:lnTo>
                  <a:lnTo>
                    <a:pt x="1022" y="2140"/>
                  </a:lnTo>
                  <a:lnTo>
                    <a:pt x="1066" y="2128"/>
                  </a:lnTo>
                  <a:lnTo>
                    <a:pt x="1110" y="2115"/>
                  </a:lnTo>
                  <a:lnTo>
                    <a:pt x="1153" y="2102"/>
                  </a:lnTo>
                  <a:lnTo>
                    <a:pt x="1197" y="2089"/>
                  </a:lnTo>
                  <a:lnTo>
                    <a:pt x="1239" y="2074"/>
                  </a:lnTo>
                  <a:lnTo>
                    <a:pt x="1282" y="2059"/>
                  </a:lnTo>
                  <a:lnTo>
                    <a:pt x="1325" y="2044"/>
                  </a:lnTo>
                  <a:lnTo>
                    <a:pt x="1368" y="2028"/>
                  </a:lnTo>
                  <a:lnTo>
                    <a:pt x="1409" y="2012"/>
                  </a:lnTo>
                  <a:lnTo>
                    <a:pt x="1450" y="1994"/>
                  </a:lnTo>
                  <a:lnTo>
                    <a:pt x="1491" y="1977"/>
                  </a:lnTo>
                  <a:lnTo>
                    <a:pt x="1532" y="1959"/>
                  </a:lnTo>
                  <a:lnTo>
                    <a:pt x="1574" y="1940"/>
                  </a:lnTo>
                  <a:lnTo>
                    <a:pt x="1613" y="1921"/>
                  </a:lnTo>
                  <a:lnTo>
                    <a:pt x="1653" y="1900"/>
                  </a:lnTo>
                  <a:lnTo>
                    <a:pt x="1693" y="1881"/>
                  </a:lnTo>
                  <a:lnTo>
                    <a:pt x="1731" y="1859"/>
                  </a:lnTo>
                  <a:lnTo>
                    <a:pt x="1769" y="1838"/>
                  </a:lnTo>
                  <a:lnTo>
                    <a:pt x="1805" y="1827"/>
                  </a:lnTo>
                  <a:lnTo>
                    <a:pt x="1842" y="1813"/>
                  </a:lnTo>
                  <a:lnTo>
                    <a:pt x="1878" y="1799"/>
                  </a:lnTo>
                  <a:lnTo>
                    <a:pt x="1917" y="1784"/>
                  </a:lnTo>
                  <a:lnTo>
                    <a:pt x="1955" y="1769"/>
                  </a:lnTo>
                  <a:lnTo>
                    <a:pt x="1993" y="1754"/>
                  </a:lnTo>
                  <a:lnTo>
                    <a:pt x="2032" y="1741"/>
                  </a:lnTo>
                  <a:lnTo>
                    <a:pt x="2070" y="1726"/>
                  </a:lnTo>
                  <a:lnTo>
                    <a:pt x="2108" y="1713"/>
                  </a:lnTo>
                  <a:lnTo>
                    <a:pt x="2146" y="1701"/>
                  </a:lnTo>
                  <a:lnTo>
                    <a:pt x="2185" y="1691"/>
                  </a:lnTo>
                  <a:lnTo>
                    <a:pt x="2223" y="1682"/>
                  </a:lnTo>
                  <a:lnTo>
                    <a:pt x="2260" y="1673"/>
                  </a:lnTo>
                  <a:lnTo>
                    <a:pt x="2297" y="1669"/>
                  </a:lnTo>
                  <a:lnTo>
                    <a:pt x="2332" y="1666"/>
                  </a:lnTo>
                  <a:lnTo>
                    <a:pt x="2367" y="1665"/>
                  </a:lnTo>
                  <a:lnTo>
                    <a:pt x="2376" y="1731"/>
                  </a:lnTo>
                  <a:lnTo>
                    <a:pt x="2370" y="1828"/>
                  </a:lnTo>
                  <a:lnTo>
                    <a:pt x="2360" y="1918"/>
                  </a:lnTo>
                  <a:lnTo>
                    <a:pt x="2354" y="1958"/>
                  </a:lnTo>
                  <a:lnTo>
                    <a:pt x="2353" y="1993"/>
                  </a:lnTo>
                  <a:lnTo>
                    <a:pt x="2347" y="2053"/>
                  </a:lnTo>
                  <a:lnTo>
                    <a:pt x="2338" y="2127"/>
                  </a:lnTo>
                  <a:lnTo>
                    <a:pt x="2326" y="2208"/>
                  </a:lnTo>
                  <a:lnTo>
                    <a:pt x="2314" y="2287"/>
                  </a:lnTo>
                  <a:lnTo>
                    <a:pt x="2301" y="2358"/>
                  </a:lnTo>
                  <a:lnTo>
                    <a:pt x="2288" y="2408"/>
                  </a:lnTo>
                  <a:lnTo>
                    <a:pt x="2276" y="2433"/>
                  </a:lnTo>
                  <a:lnTo>
                    <a:pt x="2251" y="2392"/>
                  </a:lnTo>
                  <a:lnTo>
                    <a:pt x="2235" y="2377"/>
                  </a:lnTo>
                  <a:lnTo>
                    <a:pt x="2219" y="2365"/>
                  </a:lnTo>
                  <a:lnTo>
                    <a:pt x="2199" y="2356"/>
                  </a:lnTo>
                  <a:lnTo>
                    <a:pt x="2179" y="2351"/>
                  </a:lnTo>
                  <a:lnTo>
                    <a:pt x="2157" y="2348"/>
                  </a:lnTo>
                  <a:lnTo>
                    <a:pt x="2135" y="2346"/>
                  </a:lnTo>
                  <a:lnTo>
                    <a:pt x="2113" y="2346"/>
                  </a:lnTo>
                  <a:lnTo>
                    <a:pt x="2090" y="2348"/>
                  </a:lnTo>
                  <a:lnTo>
                    <a:pt x="2076" y="2352"/>
                  </a:lnTo>
                  <a:lnTo>
                    <a:pt x="2062" y="2359"/>
                  </a:lnTo>
                  <a:lnTo>
                    <a:pt x="2052" y="2368"/>
                  </a:lnTo>
                  <a:lnTo>
                    <a:pt x="2045" y="2380"/>
                  </a:lnTo>
                  <a:lnTo>
                    <a:pt x="2040" y="2393"/>
                  </a:lnTo>
                  <a:lnTo>
                    <a:pt x="2037" y="2408"/>
                  </a:lnTo>
                  <a:lnTo>
                    <a:pt x="2037" y="2424"/>
                  </a:lnTo>
                  <a:lnTo>
                    <a:pt x="2039" y="2440"/>
                  </a:lnTo>
                  <a:lnTo>
                    <a:pt x="2043" y="2449"/>
                  </a:lnTo>
                  <a:lnTo>
                    <a:pt x="2049" y="2458"/>
                  </a:lnTo>
                  <a:lnTo>
                    <a:pt x="2057" y="2467"/>
                  </a:lnTo>
                  <a:lnTo>
                    <a:pt x="2065" y="2474"/>
                  </a:lnTo>
                  <a:lnTo>
                    <a:pt x="2074" y="2480"/>
                  </a:lnTo>
                  <a:lnTo>
                    <a:pt x="2085" y="2486"/>
                  </a:lnTo>
                  <a:lnTo>
                    <a:pt x="2095" y="2490"/>
                  </a:lnTo>
                  <a:lnTo>
                    <a:pt x="2105" y="2493"/>
                  </a:lnTo>
                  <a:lnTo>
                    <a:pt x="2116" y="2489"/>
                  </a:lnTo>
                  <a:lnTo>
                    <a:pt x="2124" y="2484"/>
                  </a:lnTo>
                  <a:lnTo>
                    <a:pt x="2132" y="2480"/>
                  </a:lnTo>
                  <a:lnTo>
                    <a:pt x="2139" y="2476"/>
                  </a:lnTo>
                  <a:lnTo>
                    <a:pt x="2145" y="2471"/>
                  </a:lnTo>
                  <a:lnTo>
                    <a:pt x="2151" y="2465"/>
                  </a:lnTo>
                  <a:lnTo>
                    <a:pt x="2157" y="2458"/>
                  </a:lnTo>
                  <a:lnTo>
                    <a:pt x="2163" y="2449"/>
                  </a:lnTo>
                  <a:lnTo>
                    <a:pt x="2170" y="2430"/>
                  </a:lnTo>
                  <a:lnTo>
                    <a:pt x="2170" y="2409"/>
                  </a:lnTo>
                  <a:lnTo>
                    <a:pt x="2161" y="2390"/>
                  </a:lnTo>
                  <a:lnTo>
                    <a:pt x="2146" y="2377"/>
                  </a:lnTo>
                  <a:lnTo>
                    <a:pt x="2167" y="2378"/>
                  </a:lnTo>
                  <a:lnTo>
                    <a:pt x="2186" y="2383"/>
                  </a:lnTo>
                  <a:lnTo>
                    <a:pt x="2202" y="2392"/>
                  </a:lnTo>
                  <a:lnTo>
                    <a:pt x="2217" y="2403"/>
                  </a:lnTo>
                  <a:lnTo>
                    <a:pt x="2230" y="2418"/>
                  </a:lnTo>
                  <a:lnTo>
                    <a:pt x="2242" y="2434"/>
                  </a:lnTo>
                  <a:lnTo>
                    <a:pt x="2252" y="2451"/>
                  </a:lnTo>
                  <a:lnTo>
                    <a:pt x="2260" y="2468"/>
                  </a:lnTo>
                  <a:lnTo>
                    <a:pt x="2255" y="2484"/>
                  </a:lnTo>
                  <a:lnTo>
                    <a:pt x="2252" y="2501"/>
                  </a:lnTo>
                  <a:lnTo>
                    <a:pt x="2245" y="2515"/>
                  </a:lnTo>
                  <a:lnTo>
                    <a:pt x="2232" y="2524"/>
                  </a:lnTo>
                  <a:lnTo>
                    <a:pt x="2204" y="2542"/>
                  </a:lnTo>
                  <a:lnTo>
                    <a:pt x="2176" y="2557"/>
                  </a:lnTo>
                  <a:lnTo>
                    <a:pt x="2146" y="2568"/>
                  </a:lnTo>
                  <a:lnTo>
                    <a:pt x="2116" y="2577"/>
                  </a:lnTo>
                  <a:lnTo>
                    <a:pt x="2085" y="2583"/>
                  </a:lnTo>
                  <a:lnTo>
                    <a:pt x="2052" y="2586"/>
                  </a:lnTo>
                  <a:lnTo>
                    <a:pt x="2020" y="2586"/>
                  </a:lnTo>
                  <a:lnTo>
                    <a:pt x="1987" y="2585"/>
                  </a:lnTo>
                  <a:lnTo>
                    <a:pt x="1954" y="2580"/>
                  </a:lnTo>
                  <a:lnTo>
                    <a:pt x="1921" y="2574"/>
                  </a:lnTo>
                  <a:lnTo>
                    <a:pt x="1890" y="2567"/>
                  </a:lnTo>
                  <a:lnTo>
                    <a:pt x="1858" y="2558"/>
                  </a:lnTo>
                  <a:lnTo>
                    <a:pt x="1828" y="2546"/>
                  </a:lnTo>
                  <a:lnTo>
                    <a:pt x="1799" y="2534"/>
                  </a:lnTo>
                  <a:lnTo>
                    <a:pt x="1769" y="2520"/>
                  </a:lnTo>
                  <a:lnTo>
                    <a:pt x="1743" y="2505"/>
                  </a:lnTo>
                  <a:lnTo>
                    <a:pt x="1743" y="2518"/>
                  </a:lnTo>
                  <a:lnTo>
                    <a:pt x="1759" y="2530"/>
                  </a:lnTo>
                  <a:lnTo>
                    <a:pt x="1775" y="2540"/>
                  </a:lnTo>
                  <a:lnTo>
                    <a:pt x="1793" y="2551"/>
                  </a:lnTo>
                  <a:lnTo>
                    <a:pt x="1812" y="2560"/>
                  </a:lnTo>
                  <a:lnTo>
                    <a:pt x="1831" y="2568"/>
                  </a:lnTo>
                  <a:lnTo>
                    <a:pt x="1850" y="2576"/>
                  </a:lnTo>
                  <a:lnTo>
                    <a:pt x="1871" y="2583"/>
                  </a:lnTo>
                  <a:lnTo>
                    <a:pt x="1892" y="2589"/>
                  </a:lnTo>
                  <a:lnTo>
                    <a:pt x="1912" y="2595"/>
                  </a:lnTo>
                  <a:lnTo>
                    <a:pt x="1933" y="2599"/>
                  </a:lnTo>
                  <a:lnTo>
                    <a:pt x="1955" y="2604"/>
                  </a:lnTo>
                  <a:lnTo>
                    <a:pt x="1976" y="2607"/>
                  </a:lnTo>
                  <a:lnTo>
                    <a:pt x="1996" y="2610"/>
                  </a:lnTo>
                  <a:lnTo>
                    <a:pt x="2017" y="2611"/>
                  </a:lnTo>
                  <a:lnTo>
                    <a:pt x="2037" y="2613"/>
                  </a:lnTo>
                  <a:lnTo>
                    <a:pt x="2058" y="2613"/>
                  </a:lnTo>
                  <a:lnTo>
                    <a:pt x="2096" y="2610"/>
                  </a:lnTo>
                  <a:lnTo>
                    <a:pt x="2130" y="2604"/>
                  </a:lnTo>
                  <a:lnTo>
                    <a:pt x="2164" y="2593"/>
                  </a:lnTo>
                  <a:lnTo>
                    <a:pt x="2195" y="2582"/>
                  </a:lnTo>
                  <a:lnTo>
                    <a:pt x="2226" y="2565"/>
                  </a:lnTo>
                  <a:lnTo>
                    <a:pt x="2254" y="2549"/>
                  </a:lnTo>
                  <a:lnTo>
                    <a:pt x="2283" y="2532"/>
                  </a:lnTo>
                  <a:lnTo>
                    <a:pt x="2311" y="2514"/>
                  </a:lnTo>
                  <a:lnTo>
                    <a:pt x="2339" y="2495"/>
                  </a:lnTo>
                  <a:lnTo>
                    <a:pt x="2369" y="2479"/>
                  </a:lnTo>
                  <a:lnTo>
                    <a:pt x="2398" y="2462"/>
                  </a:lnTo>
                  <a:lnTo>
                    <a:pt x="2429" y="2448"/>
                  </a:lnTo>
                  <a:lnTo>
                    <a:pt x="2462" y="2436"/>
                  </a:lnTo>
                  <a:lnTo>
                    <a:pt x="2495" y="2429"/>
                  </a:lnTo>
                  <a:lnTo>
                    <a:pt x="2532" y="2424"/>
                  </a:lnTo>
                  <a:lnTo>
                    <a:pt x="2572" y="2424"/>
                  </a:lnTo>
                  <a:lnTo>
                    <a:pt x="2584" y="2427"/>
                  </a:lnTo>
                  <a:lnTo>
                    <a:pt x="2597" y="2430"/>
                  </a:lnTo>
                  <a:lnTo>
                    <a:pt x="2610" y="2431"/>
                  </a:lnTo>
                  <a:lnTo>
                    <a:pt x="2623" y="2434"/>
                  </a:lnTo>
                  <a:lnTo>
                    <a:pt x="2635" y="2437"/>
                  </a:lnTo>
                  <a:lnTo>
                    <a:pt x="2646" y="2442"/>
                  </a:lnTo>
                  <a:lnTo>
                    <a:pt x="2651" y="2448"/>
                  </a:lnTo>
                  <a:lnTo>
                    <a:pt x="2654" y="2458"/>
                  </a:lnTo>
                  <a:lnTo>
                    <a:pt x="2644" y="2458"/>
                  </a:lnTo>
                  <a:lnTo>
                    <a:pt x="2634" y="2455"/>
                  </a:lnTo>
                  <a:lnTo>
                    <a:pt x="2623" y="2455"/>
                  </a:lnTo>
                  <a:lnTo>
                    <a:pt x="2613" y="2456"/>
                  </a:lnTo>
                  <a:lnTo>
                    <a:pt x="2604" y="2459"/>
                  </a:lnTo>
                  <a:lnTo>
                    <a:pt x="2594" y="2464"/>
                  </a:lnTo>
                  <a:lnTo>
                    <a:pt x="2587" y="2468"/>
                  </a:lnTo>
                  <a:lnTo>
                    <a:pt x="2578" y="2474"/>
                  </a:lnTo>
                  <a:lnTo>
                    <a:pt x="2572" y="2480"/>
                  </a:lnTo>
                  <a:lnTo>
                    <a:pt x="2572" y="2498"/>
                  </a:lnTo>
                  <a:lnTo>
                    <a:pt x="2570" y="2515"/>
                  </a:lnTo>
                  <a:lnTo>
                    <a:pt x="2576" y="2532"/>
                  </a:lnTo>
                  <a:lnTo>
                    <a:pt x="2594" y="2537"/>
                  </a:lnTo>
                  <a:lnTo>
                    <a:pt x="2609" y="2540"/>
                  </a:lnTo>
                  <a:lnTo>
                    <a:pt x="2623" y="2542"/>
                  </a:lnTo>
                  <a:lnTo>
                    <a:pt x="2637" y="2540"/>
                  </a:lnTo>
                  <a:lnTo>
                    <a:pt x="2650" y="2539"/>
                  </a:lnTo>
                  <a:lnTo>
                    <a:pt x="2662" y="2536"/>
                  </a:lnTo>
                  <a:lnTo>
                    <a:pt x="2672" y="2530"/>
                  </a:lnTo>
                  <a:lnTo>
                    <a:pt x="2682" y="2524"/>
                  </a:lnTo>
                  <a:lnTo>
                    <a:pt x="2691" y="2515"/>
                  </a:lnTo>
                  <a:lnTo>
                    <a:pt x="2694" y="2499"/>
                  </a:lnTo>
                  <a:lnTo>
                    <a:pt x="2702" y="2482"/>
                  </a:lnTo>
                  <a:lnTo>
                    <a:pt x="2703" y="2467"/>
                  </a:lnTo>
                  <a:lnTo>
                    <a:pt x="2694" y="2455"/>
                  </a:lnTo>
                  <a:lnTo>
                    <a:pt x="2694" y="2439"/>
                  </a:lnTo>
                  <a:lnTo>
                    <a:pt x="2687" y="2429"/>
                  </a:lnTo>
                  <a:lnTo>
                    <a:pt x="2678" y="2420"/>
                  </a:lnTo>
                  <a:lnTo>
                    <a:pt x="2665" y="2414"/>
                  </a:lnTo>
                  <a:lnTo>
                    <a:pt x="2651" y="2408"/>
                  </a:lnTo>
                  <a:lnTo>
                    <a:pt x="2640" y="2401"/>
                  </a:lnTo>
                  <a:lnTo>
                    <a:pt x="2631" y="2390"/>
                  </a:lnTo>
                  <a:lnTo>
                    <a:pt x="2625" y="2377"/>
                  </a:lnTo>
                  <a:lnTo>
                    <a:pt x="2651" y="2327"/>
                  </a:lnTo>
                  <a:lnTo>
                    <a:pt x="2672" y="2273"/>
                  </a:lnTo>
                  <a:lnTo>
                    <a:pt x="2688" y="2215"/>
                  </a:lnTo>
                  <a:lnTo>
                    <a:pt x="2702" y="2155"/>
                  </a:lnTo>
                  <a:lnTo>
                    <a:pt x="2709" y="2094"/>
                  </a:lnTo>
                  <a:lnTo>
                    <a:pt x="2713" y="2036"/>
                  </a:lnTo>
                  <a:lnTo>
                    <a:pt x="2715" y="1978"/>
                  </a:lnTo>
                  <a:lnTo>
                    <a:pt x="2713" y="19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034" y="3689"/>
              <a:ext cx="77" cy="240"/>
            </a:xfrm>
            <a:custGeom>
              <a:avLst/>
              <a:gdLst>
                <a:gd name="T0" fmla="*/ 0 w 229"/>
                <a:gd name="T1" fmla="*/ 0 h 720"/>
                <a:gd name="T2" fmla="*/ 0 w 229"/>
                <a:gd name="T3" fmla="*/ 0 h 720"/>
                <a:gd name="T4" fmla="*/ 0 w 229"/>
                <a:gd name="T5" fmla="*/ 0 h 720"/>
                <a:gd name="T6" fmla="*/ 0 w 229"/>
                <a:gd name="T7" fmla="*/ 0 h 720"/>
                <a:gd name="T8" fmla="*/ 0 w 229"/>
                <a:gd name="T9" fmla="*/ 0 h 720"/>
                <a:gd name="T10" fmla="*/ 0 w 229"/>
                <a:gd name="T11" fmla="*/ 0 h 720"/>
                <a:gd name="T12" fmla="*/ 0 w 229"/>
                <a:gd name="T13" fmla="*/ 0 h 720"/>
                <a:gd name="T14" fmla="*/ 0 w 229"/>
                <a:gd name="T15" fmla="*/ 0 h 720"/>
                <a:gd name="T16" fmla="*/ 0 w 229"/>
                <a:gd name="T17" fmla="*/ 0 h 720"/>
                <a:gd name="T18" fmla="*/ 0 w 229"/>
                <a:gd name="T19" fmla="*/ 0 h 720"/>
                <a:gd name="T20" fmla="*/ 0 w 229"/>
                <a:gd name="T21" fmla="*/ 0 h 720"/>
                <a:gd name="T22" fmla="*/ 0 w 229"/>
                <a:gd name="T23" fmla="*/ 0 h 720"/>
                <a:gd name="T24" fmla="*/ 0 w 229"/>
                <a:gd name="T25" fmla="*/ 0 h 720"/>
                <a:gd name="T26" fmla="*/ 0 w 229"/>
                <a:gd name="T27" fmla="*/ 0 h 720"/>
                <a:gd name="T28" fmla="*/ 0 w 229"/>
                <a:gd name="T29" fmla="*/ 0 h 720"/>
                <a:gd name="T30" fmla="*/ 0 w 229"/>
                <a:gd name="T31" fmla="*/ 0 h 720"/>
                <a:gd name="T32" fmla="*/ 0 w 229"/>
                <a:gd name="T33" fmla="*/ 0 h 720"/>
                <a:gd name="T34" fmla="*/ 0 w 229"/>
                <a:gd name="T35" fmla="*/ 0 h 720"/>
                <a:gd name="T36" fmla="*/ 0 w 229"/>
                <a:gd name="T37" fmla="*/ 0 h 720"/>
                <a:gd name="T38" fmla="*/ 0 w 229"/>
                <a:gd name="T39" fmla="*/ 0 h 720"/>
                <a:gd name="T40" fmla="*/ 0 w 229"/>
                <a:gd name="T41" fmla="*/ 0 h 720"/>
                <a:gd name="T42" fmla="*/ 0 w 229"/>
                <a:gd name="T43" fmla="*/ 0 h 720"/>
                <a:gd name="T44" fmla="*/ 0 w 229"/>
                <a:gd name="T45" fmla="*/ 0 h 720"/>
                <a:gd name="T46" fmla="*/ 0 w 229"/>
                <a:gd name="T47" fmla="*/ 0 h 720"/>
                <a:gd name="T48" fmla="*/ 0 w 229"/>
                <a:gd name="T49" fmla="*/ 0 h 720"/>
                <a:gd name="T50" fmla="*/ 0 w 229"/>
                <a:gd name="T51" fmla="*/ 0 h 720"/>
                <a:gd name="T52" fmla="*/ 0 w 229"/>
                <a:gd name="T53" fmla="*/ 0 h 720"/>
                <a:gd name="T54" fmla="*/ 0 w 229"/>
                <a:gd name="T55" fmla="*/ 0 h 720"/>
                <a:gd name="T56" fmla="*/ 0 w 229"/>
                <a:gd name="T57" fmla="*/ 0 h 720"/>
                <a:gd name="T58" fmla="*/ 0 w 229"/>
                <a:gd name="T59" fmla="*/ 0 h 720"/>
                <a:gd name="T60" fmla="*/ 0 w 229"/>
                <a:gd name="T61" fmla="*/ 0 h 720"/>
                <a:gd name="T62" fmla="*/ 0 w 229"/>
                <a:gd name="T63" fmla="*/ 0 h 720"/>
                <a:gd name="T64" fmla="*/ 0 w 229"/>
                <a:gd name="T65" fmla="*/ 0 h 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"/>
                <a:gd name="T100" fmla="*/ 0 h 720"/>
                <a:gd name="T101" fmla="*/ 229 w 229"/>
                <a:gd name="T102" fmla="*/ 720 h 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" h="720">
                  <a:moveTo>
                    <a:pt x="223" y="216"/>
                  </a:moveTo>
                  <a:lnTo>
                    <a:pt x="229" y="277"/>
                  </a:lnTo>
                  <a:lnTo>
                    <a:pt x="228" y="340"/>
                  </a:lnTo>
                  <a:lnTo>
                    <a:pt x="222" y="406"/>
                  </a:lnTo>
                  <a:lnTo>
                    <a:pt x="212" y="472"/>
                  </a:lnTo>
                  <a:lnTo>
                    <a:pt x="197" y="537"/>
                  </a:lnTo>
                  <a:lnTo>
                    <a:pt x="179" y="599"/>
                  </a:lnTo>
                  <a:lnTo>
                    <a:pt x="157" y="658"/>
                  </a:lnTo>
                  <a:lnTo>
                    <a:pt x="132" y="711"/>
                  </a:lnTo>
                  <a:lnTo>
                    <a:pt x="113" y="712"/>
                  </a:lnTo>
                  <a:lnTo>
                    <a:pt x="97" y="714"/>
                  </a:lnTo>
                  <a:lnTo>
                    <a:pt x="81" y="717"/>
                  </a:lnTo>
                  <a:lnTo>
                    <a:pt x="64" y="718"/>
                  </a:lnTo>
                  <a:lnTo>
                    <a:pt x="48" y="720"/>
                  </a:lnTo>
                  <a:lnTo>
                    <a:pt x="33" y="718"/>
                  </a:lnTo>
                  <a:lnTo>
                    <a:pt x="17" y="715"/>
                  </a:lnTo>
                  <a:lnTo>
                    <a:pt x="0" y="708"/>
                  </a:lnTo>
                  <a:lnTo>
                    <a:pt x="16" y="645"/>
                  </a:lnTo>
                  <a:lnTo>
                    <a:pt x="26" y="574"/>
                  </a:lnTo>
                  <a:lnTo>
                    <a:pt x="33" y="502"/>
                  </a:lnTo>
                  <a:lnTo>
                    <a:pt x="41" y="437"/>
                  </a:lnTo>
                  <a:lnTo>
                    <a:pt x="57" y="309"/>
                  </a:lnTo>
                  <a:lnTo>
                    <a:pt x="66" y="200"/>
                  </a:lnTo>
                  <a:lnTo>
                    <a:pt x="70" y="100"/>
                  </a:lnTo>
                  <a:lnTo>
                    <a:pt x="75" y="0"/>
                  </a:lnTo>
                  <a:lnTo>
                    <a:pt x="106" y="21"/>
                  </a:lnTo>
                  <a:lnTo>
                    <a:pt x="132" y="41"/>
                  </a:lnTo>
                  <a:lnTo>
                    <a:pt x="156" y="65"/>
                  </a:lnTo>
                  <a:lnTo>
                    <a:pt x="176" y="88"/>
                  </a:lnTo>
                  <a:lnTo>
                    <a:pt x="193" y="116"/>
                  </a:lnTo>
                  <a:lnTo>
                    <a:pt x="207" y="146"/>
                  </a:lnTo>
                  <a:lnTo>
                    <a:pt x="216" y="179"/>
                  </a:lnTo>
                  <a:lnTo>
                    <a:pt x="223" y="216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02" y="3148"/>
              <a:ext cx="117" cy="44"/>
            </a:xfrm>
            <a:custGeom>
              <a:avLst/>
              <a:gdLst>
                <a:gd name="T0" fmla="*/ 0 w 352"/>
                <a:gd name="T1" fmla="*/ 0 h 131"/>
                <a:gd name="T2" fmla="*/ 0 w 352"/>
                <a:gd name="T3" fmla="*/ 0 h 131"/>
                <a:gd name="T4" fmla="*/ 0 w 352"/>
                <a:gd name="T5" fmla="*/ 0 h 131"/>
                <a:gd name="T6" fmla="*/ 0 w 352"/>
                <a:gd name="T7" fmla="*/ 0 h 131"/>
                <a:gd name="T8" fmla="*/ 0 w 352"/>
                <a:gd name="T9" fmla="*/ 0 h 131"/>
                <a:gd name="T10" fmla="*/ 0 w 352"/>
                <a:gd name="T11" fmla="*/ 0 h 131"/>
                <a:gd name="T12" fmla="*/ 0 w 352"/>
                <a:gd name="T13" fmla="*/ 0 h 131"/>
                <a:gd name="T14" fmla="*/ 0 w 352"/>
                <a:gd name="T15" fmla="*/ 0 h 131"/>
                <a:gd name="T16" fmla="*/ 0 w 352"/>
                <a:gd name="T17" fmla="*/ 0 h 131"/>
                <a:gd name="T18" fmla="*/ 0 w 352"/>
                <a:gd name="T19" fmla="*/ 0 h 131"/>
                <a:gd name="T20" fmla="*/ 0 w 352"/>
                <a:gd name="T21" fmla="*/ 0 h 131"/>
                <a:gd name="T22" fmla="*/ 0 w 352"/>
                <a:gd name="T23" fmla="*/ 0 h 131"/>
                <a:gd name="T24" fmla="*/ 0 w 352"/>
                <a:gd name="T25" fmla="*/ 0 h 131"/>
                <a:gd name="T26" fmla="*/ 0 w 352"/>
                <a:gd name="T27" fmla="*/ 0 h 131"/>
                <a:gd name="T28" fmla="*/ 0 w 352"/>
                <a:gd name="T29" fmla="*/ 0 h 131"/>
                <a:gd name="T30" fmla="*/ 0 w 352"/>
                <a:gd name="T31" fmla="*/ 0 h 131"/>
                <a:gd name="T32" fmla="*/ 0 w 352"/>
                <a:gd name="T33" fmla="*/ 0 h 131"/>
                <a:gd name="T34" fmla="*/ 0 w 352"/>
                <a:gd name="T35" fmla="*/ 0 h 131"/>
                <a:gd name="T36" fmla="*/ 0 w 352"/>
                <a:gd name="T37" fmla="*/ 0 h 131"/>
                <a:gd name="T38" fmla="*/ 0 w 352"/>
                <a:gd name="T39" fmla="*/ 0 h 131"/>
                <a:gd name="T40" fmla="*/ 0 w 352"/>
                <a:gd name="T41" fmla="*/ 0 h 131"/>
                <a:gd name="T42" fmla="*/ 0 w 352"/>
                <a:gd name="T43" fmla="*/ 0 h 131"/>
                <a:gd name="T44" fmla="*/ 0 w 352"/>
                <a:gd name="T45" fmla="*/ 0 h 131"/>
                <a:gd name="T46" fmla="*/ 0 w 352"/>
                <a:gd name="T47" fmla="*/ 0 h 131"/>
                <a:gd name="T48" fmla="*/ 0 w 352"/>
                <a:gd name="T49" fmla="*/ 0 h 131"/>
                <a:gd name="T50" fmla="*/ 0 w 352"/>
                <a:gd name="T51" fmla="*/ 0 h 131"/>
                <a:gd name="T52" fmla="*/ 0 w 352"/>
                <a:gd name="T53" fmla="*/ 0 h 131"/>
                <a:gd name="T54" fmla="*/ 0 w 352"/>
                <a:gd name="T55" fmla="*/ 0 h 131"/>
                <a:gd name="T56" fmla="*/ 0 w 352"/>
                <a:gd name="T57" fmla="*/ 0 h 131"/>
                <a:gd name="T58" fmla="*/ 0 w 352"/>
                <a:gd name="T59" fmla="*/ 0 h 131"/>
                <a:gd name="T60" fmla="*/ 0 w 352"/>
                <a:gd name="T61" fmla="*/ 0 h 131"/>
                <a:gd name="T62" fmla="*/ 0 w 352"/>
                <a:gd name="T63" fmla="*/ 0 h 131"/>
                <a:gd name="T64" fmla="*/ 0 w 352"/>
                <a:gd name="T65" fmla="*/ 0 h 131"/>
                <a:gd name="T66" fmla="*/ 0 w 352"/>
                <a:gd name="T67" fmla="*/ 0 h 131"/>
                <a:gd name="T68" fmla="*/ 0 w 352"/>
                <a:gd name="T69" fmla="*/ 0 h 131"/>
                <a:gd name="T70" fmla="*/ 0 w 352"/>
                <a:gd name="T71" fmla="*/ 0 h 131"/>
                <a:gd name="T72" fmla="*/ 0 w 352"/>
                <a:gd name="T73" fmla="*/ 0 h 131"/>
                <a:gd name="T74" fmla="*/ 0 w 352"/>
                <a:gd name="T75" fmla="*/ 0 h 131"/>
                <a:gd name="T76" fmla="*/ 0 w 352"/>
                <a:gd name="T77" fmla="*/ 0 h 131"/>
                <a:gd name="T78" fmla="*/ 0 w 352"/>
                <a:gd name="T79" fmla="*/ 0 h 131"/>
                <a:gd name="T80" fmla="*/ 0 w 352"/>
                <a:gd name="T81" fmla="*/ 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2"/>
                <a:gd name="T124" fmla="*/ 0 h 131"/>
                <a:gd name="T125" fmla="*/ 352 w 35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2" h="131">
                  <a:moveTo>
                    <a:pt x="340" y="21"/>
                  </a:moveTo>
                  <a:lnTo>
                    <a:pt x="346" y="31"/>
                  </a:lnTo>
                  <a:lnTo>
                    <a:pt x="350" y="46"/>
                  </a:lnTo>
                  <a:lnTo>
                    <a:pt x="352" y="60"/>
                  </a:lnTo>
                  <a:lnTo>
                    <a:pt x="352" y="68"/>
                  </a:lnTo>
                  <a:lnTo>
                    <a:pt x="310" y="66"/>
                  </a:lnTo>
                  <a:lnTo>
                    <a:pt x="274" y="65"/>
                  </a:lnTo>
                  <a:lnTo>
                    <a:pt x="241" y="65"/>
                  </a:lnTo>
                  <a:lnTo>
                    <a:pt x="212" y="66"/>
                  </a:lnTo>
                  <a:lnTo>
                    <a:pt x="187" y="68"/>
                  </a:lnTo>
                  <a:lnTo>
                    <a:pt x="165" y="71"/>
                  </a:lnTo>
                  <a:lnTo>
                    <a:pt x="146" y="73"/>
                  </a:lnTo>
                  <a:lnTo>
                    <a:pt x="128" y="78"/>
                  </a:lnTo>
                  <a:lnTo>
                    <a:pt x="113" y="82"/>
                  </a:lnTo>
                  <a:lnTo>
                    <a:pt x="100" y="88"/>
                  </a:lnTo>
                  <a:lnTo>
                    <a:pt x="87" y="94"/>
                  </a:lnTo>
                  <a:lnTo>
                    <a:pt x="76" y="100"/>
                  </a:lnTo>
                  <a:lnTo>
                    <a:pt x="65" y="107"/>
                  </a:lnTo>
                  <a:lnTo>
                    <a:pt x="54" y="115"/>
                  </a:lnTo>
                  <a:lnTo>
                    <a:pt x="44" y="122"/>
                  </a:lnTo>
                  <a:lnTo>
                    <a:pt x="32" y="131"/>
                  </a:lnTo>
                  <a:lnTo>
                    <a:pt x="17" y="115"/>
                  </a:lnTo>
                  <a:lnTo>
                    <a:pt x="6" y="96"/>
                  </a:lnTo>
                  <a:lnTo>
                    <a:pt x="0" y="72"/>
                  </a:lnTo>
                  <a:lnTo>
                    <a:pt x="1" y="46"/>
                  </a:lnTo>
                  <a:lnTo>
                    <a:pt x="23" y="35"/>
                  </a:lnTo>
                  <a:lnTo>
                    <a:pt x="45" y="26"/>
                  </a:lnTo>
                  <a:lnTo>
                    <a:pt x="70" y="19"/>
                  </a:lnTo>
                  <a:lnTo>
                    <a:pt x="96" y="13"/>
                  </a:lnTo>
                  <a:lnTo>
                    <a:pt x="122" y="7"/>
                  </a:lnTo>
                  <a:lnTo>
                    <a:pt x="147" y="4"/>
                  </a:lnTo>
                  <a:lnTo>
                    <a:pt x="174" y="1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47" y="0"/>
                  </a:lnTo>
                  <a:lnTo>
                    <a:pt x="269" y="1"/>
                  </a:lnTo>
                  <a:lnTo>
                    <a:pt x="288" y="4"/>
                  </a:lnTo>
                  <a:lnTo>
                    <a:pt x="306" y="7"/>
                  </a:lnTo>
                  <a:lnTo>
                    <a:pt x="321" y="10"/>
                  </a:lnTo>
                  <a:lnTo>
                    <a:pt x="333" y="15"/>
                  </a:lnTo>
                  <a:lnTo>
                    <a:pt x="34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38" y="3185"/>
              <a:ext cx="239" cy="207"/>
            </a:xfrm>
            <a:custGeom>
              <a:avLst/>
              <a:gdLst>
                <a:gd name="T0" fmla="*/ 0 w 717"/>
                <a:gd name="T1" fmla="*/ 0 h 621"/>
                <a:gd name="T2" fmla="*/ 0 w 717"/>
                <a:gd name="T3" fmla="*/ 0 h 621"/>
                <a:gd name="T4" fmla="*/ 0 w 717"/>
                <a:gd name="T5" fmla="*/ 0 h 621"/>
                <a:gd name="T6" fmla="*/ 0 w 717"/>
                <a:gd name="T7" fmla="*/ 0 h 621"/>
                <a:gd name="T8" fmla="*/ 0 w 717"/>
                <a:gd name="T9" fmla="*/ 0 h 621"/>
                <a:gd name="T10" fmla="*/ 0 w 717"/>
                <a:gd name="T11" fmla="*/ 0 h 621"/>
                <a:gd name="T12" fmla="*/ 0 w 717"/>
                <a:gd name="T13" fmla="*/ 0 h 621"/>
                <a:gd name="T14" fmla="*/ 0 w 717"/>
                <a:gd name="T15" fmla="*/ 0 h 621"/>
                <a:gd name="T16" fmla="*/ 0 w 717"/>
                <a:gd name="T17" fmla="*/ 0 h 621"/>
                <a:gd name="T18" fmla="*/ 0 w 717"/>
                <a:gd name="T19" fmla="*/ 0 h 621"/>
                <a:gd name="T20" fmla="*/ 0 w 717"/>
                <a:gd name="T21" fmla="*/ 0 h 621"/>
                <a:gd name="T22" fmla="*/ 0 w 717"/>
                <a:gd name="T23" fmla="*/ 0 h 621"/>
                <a:gd name="T24" fmla="*/ 0 w 717"/>
                <a:gd name="T25" fmla="*/ 0 h 621"/>
                <a:gd name="T26" fmla="*/ 0 w 717"/>
                <a:gd name="T27" fmla="*/ 0 h 621"/>
                <a:gd name="T28" fmla="*/ 0 w 717"/>
                <a:gd name="T29" fmla="*/ 0 h 621"/>
                <a:gd name="T30" fmla="*/ 0 w 717"/>
                <a:gd name="T31" fmla="*/ 0 h 621"/>
                <a:gd name="T32" fmla="*/ 0 w 717"/>
                <a:gd name="T33" fmla="*/ 0 h 621"/>
                <a:gd name="T34" fmla="*/ 0 w 717"/>
                <a:gd name="T35" fmla="*/ 0 h 621"/>
                <a:gd name="T36" fmla="*/ 0 w 717"/>
                <a:gd name="T37" fmla="*/ 0 h 621"/>
                <a:gd name="T38" fmla="*/ 0 w 717"/>
                <a:gd name="T39" fmla="*/ 0 h 621"/>
                <a:gd name="T40" fmla="*/ 0 w 717"/>
                <a:gd name="T41" fmla="*/ 0 h 621"/>
                <a:gd name="T42" fmla="*/ 0 w 717"/>
                <a:gd name="T43" fmla="*/ 0 h 621"/>
                <a:gd name="T44" fmla="*/ 0 w 717"/>
                <a:gd name="T45" fmla="*/ 0 h 621"/>
                <a:gd name="T46" fmla="*/ 0 w 717"/>
                <a:gd name="T47" fmla="*/ 0 h 621"/>
                <a:gd name="T48" fmla="*/ 0 w 717"/>
                <a:gd name="T49" fmla="*/ 0 h 621"/>
                <a:gd name="T50" fmla="*/ 0 w 717"/>
                <a:gd name="T51" fmla="*/ 0 h 621"/>
                <a:gd name="T52" fmla="*/ 0 w 717"/>
                <a:gd name="T53" fmla="*/ 0 h 621"/>
                <a:gd name="T54" fmla="*/ 0 w 717"/>
                <a:gd name="T55" fmla="*/ 0 h 621"/>
                <a:gd name="T56" fmla="*/ 0 w 717"/>
                <a:gd name="T57" fmla="*/ 0 h 621"/>
                <a:gd name="T58" fmla="*/ 0 w 717"/>
                <a:gd name="T59" fmla="*/ 0 h 621"/>
                <a:gd name="T60" fmla="*/ 0 w 717"/>
                <a:gd name="T61" fmla="*/ 0 h 621"/>
                <a:gd name="T62" fmla="*/ 0 w 717"/>
                <a:gd name="T63" fmla="*/ 0 h 621"/>
                <a:gd name="T64" fmla="*/ 0 w 717"/>
                <a:gd name="T65" fmla="*/ 0 h 621"/>
                <a:gd name="T66" fmla="*/ 0 w 717"/>
                <a:gd name="T67" fmla="*/ 0 h 621"/>
                <a:gd name="T68" fmla="*/ 0 w 717"/>
                <a:gd name="T69" fmla="*/ 0 h 621"/>
                <a:gd name="T70" fmla="*/ 0 w 717"/>
                <a:gd name="T71" fmla="*/ 0 h 621"/>
                <a:gd name="T72" fmla="*/ 0 w 717"/>
                <a:gd name="T73" fmla="*/ 0 h 621"/>
                <a:gd name="T74" fmla="*/ 0 w 717"/>
                <a:gd name="T75" fmla="*/ 0 h 621"/>
                <a:gd name="T76" fmla="*/ 0 w 717"/>
                <a:gd name="T77" fmla="*/ 0 h 621"/>
                <a:gd name="T78" fmla="*/ 0 w 717"/>
                <a:gd name="T79" fmla="*/ 0 h 621"/>
                <a:gd name="T80" fmla="*/ 0 w 717"/>
                <a:gd name="T81" fmla="*/ 0 h 621"/>
                <a:gd name="T82" fmla="*/ 0 w 717"/>
                <a:gd name="T83" fmla="*/ 0 h 621"/>
                <a:gd name="T84" fmla="*/ 0 w 717"/>
                <a:gd name="T85" fmla="*/ 0 h 621"/>
                <a:gd name="T86" fmla="*/ 0 w 717"/>
                <a:gd name="T87" fmla="*/ 0 h 621"/>
                <a:gd name="T88" fmla="*/ 0 w 717"/>
                <a:gd name="T89" fmla="*/ 0 h 621"/>
                <a:gd name="T90" fmla="*/ 0 w 717"/>
                <a:gd name="T91" fmla="*/ 0 h 621"/>
                <a:gd name="T92" fmla="*/ 0 w 717"/>
                <a:gd name="T93" fmla="*/ 0 h 621"/>
                <a:gd name="T94" fmla="*/ 0 w 717"/>
                <a:gd name="T95" fmla="*/ 0 h 621"/>
                <a:gd name="T96" fmla="*/ 0 w 717"/>
                <a:gd name="T97" fmla="*/ 0 h 621"/>
                <a:gd name="T98" fmla="*/ 0 w 717"/>
                <a:gd name="T99" fmla="*/ 0 h 621"/>
                <a:gd name="T100" fmla="*/ 0 w 717"/>
                <a:gd name="T101" fmla="*/ 0 h 621"/>
                <a:gd name="T102" fmla="*/ 0 w 717"/>
                <a:gd name="T103" fmla="*/ 0 h 621"/>
                <a:gd name="T104" fmla="*/ 0 w 717"/>
                <a:gd name="T105" fmla="*/ 0 h 621"/>
                <a:gd name="T106" fmla="*/ 0 w 717"/>
                <a:gd name="T107" fmla="*/ 0 h 621"/>
                <a:gd name="T108" fmla="*/ 0 w 717"/>
                <a:gd name="T109" fmla="*/ 0 h 621"/>
                <a:gd name="T110" fmla="*/ 0 w 717"/>
                <a:gd name="T111" fmla="*/ 0 h 6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"/>
                <a:gd name="T169" fmla="*/ 0 h 621"/>
                <a:gd name="T170" fmla="*/ 717 w 717"/>
                <a:gd name="T171" fmla="*/ 621 h 6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" h="621">
                  <a:moveTo>
                    <a:pt x="609" y="53"/>
                  </a:moveTo>
                  <a:lnTo>
                    <a:pt x="597" y="59"/>
                  </a:lnTo>
                  <a:lnTo>
                    <a:pt x="582" y="63"/>
                  </a:lnTo>
                  <a:lnTo>
                    <a:pt x="567" y="67"/>
                  </a:lnTo>
                  <a:lnTo>
                    <a:pt x="553" y="73"/>
                  </a:lnTo>
                  <a:lnTo>
                    <a:pt x="539" y="79"/>
                  </a:lnTo>
                  <a:lnTo>
                    <a:pt x="528" y="88"/>
                  </a:lnTo>
                  <a:lnTo>
                    <a:pt x="520" y="100"/>
                  </a:lnTo>
                  <a:lnTo>
                    <a:pt x="517" y="116"/>
                  </a:lnTo>
                  <a:lnTo>
                    <a:pt x="532" y="110"/>
                  </a:lnTo>
                  <a:lnTo>
                    <a:pt x="550" y="101"/>
                  </a:lnTo>
                  <a:lnTo>
                    <a:pt x="569" y="91"/>
                  </a:lnTo>
                  <a:lnTo>
                    <a:pt x="588" y="82"/>
                  </a:lnTo>
                  <a:lnTo>
                    <a:pt x="607" y="76"/>
                  </a:lnTo>
                  <a:lnTo>
                    <a:pt x="628" y="76"/>
                  </a:lnTo>
                  <a:lnTo>
                    <a:pt x="645" y="82"/>
                  </a:lnTo>
                  <a:lnTo>
                    <a:pt x="663" y="97"/>
                  </a:lnTo>
                  <a:lnTo>
                    <a:pt x="669" y="115"/>
                  </a:lnTo>
                  <a:lnTo>
                    <a:pt x="678" y="132"/>
                  </a:lnTo>
                  <a:lnTo>
                    <a:pt x="687" y="148"/>
                  </a:lnTo>
                  <a:lnTo>
                    <a:pt x="697" y="165"/>
                  </a:lnTo>
                  <a:lnTo>
                    <a:pt x="704" y="181"/>
                  </a:lnTo>
                  <a:lnTo>
                    <a:pt x="710" y="196"/>
                  </a:lnTo>
                  <a:lnTo>
                    <a:pt x="713" y="210"/>
                  </a:lnTo>
                  <a:lnTo>
                    <a:pt x="710" y="223"/>
                  </a:lnTo>
                  <a:lnTo>
                    <a:pt x="698" y="247"/>
                  </a:lnTo>
                  <a:lnTo>
                    <a:pt x="692" y="266"/>
                  </a:lnTo>
                  <a:lnTo>
                    <a:pt x="694" y="285"/>
                  </a:lnTo>
                  <a:lnTo>
                    <a:pt x="710" y="306"/>
                  </a:lnTo>
                  <a:lnTo>
                    <a:pt x="716" y="344"/>
                  </a:lnTo>
                  <a:lnTo>
                    <a:pt x="717" y="381"/>
                  </a:lnTo>
                  <a:lnTo>
                    <a:pt x="712" y="416"/>
                  </a:lnTo>
                  <a:lnTo>
                    <a:pt x="701" y="450"/>
                  </a:lnTo>
                  <a:lnTo>
                    <a:pt x="687" y="481"/>
                  </a:lnTo>
                  <a:lnTo>
                    <a:pt x="667" y="512"/>
                  </a:lnTo>
                  <a:lnTo>
                    <a:pt x="644" y="540"/>
                  </a:lnTo>
                  <a:lnTo>
                    <a:pt x="616" y="566"/>
                  </a:lnTo>
                  <a:lnTo>
                    <a:pt x="598" y="575"/>
                  </a:lnTo>
                  <a:lnTo>
                    <a:pt x="581" y="584"/>
                  </a:lnTo>
                  <a:lnTo>
                    <a:pt x="561" y="593"/>
                  </a:lnTo>
                  <a:lnTo>
                    <a:pt x="541" y="599"/>
                  </a:lnTo>
                  <a:lnTo>
                    <a:pt x="520" y="605"/>
                  </a:lnTo>
                  <a:lnTo>
                    <a:pt x="498" y="611"/>
                  </a:lnTo>
                  <a:lnTo>
                    <a:pt x="477" y="614"/>
                  </a:lnTo>
                  <a:lnTo>
                    <a:pt x="455" y="618"/>
                  </a:lnTo>
                  <a:lnTo>
                    <a:pt x="432" y="619"/>
                  </a:lnTo>
                  <a:lnTo>
                    <a:pt x="410" y="621"/>
                  </a:lnTo>
                  <a:lnTo>
                    <a:pt x="388" y="621"/>
                  </a:lnTo>
                  <a:lnTo>
                    <a:pt x="366" y="621"/>
                  </a:lnTo>
                  <a:lnTo>
                    <a:pt x="345" y="619"/>
                  </a:lnTo>
                  <a:lnTo>
                    <a:pt x="324" y="616"/>
                  </a:lnTo>
                  <a:lnTo>
                    <a:pt x="304" y="612"/>
                  </a:lnTo>
                  <a:lnTo>
                    <a:pt x="285" y="608"/>
                  </a:lnTo>
                  <a:lnTo>
                    <a:pt x="243" y="587"/>
                  </a:lnTo>
                  <a:lnTo>
                    <a:pt x="204" y="562"/>
                  </a:lnTo>
                  <a:lnTo>
                    <a:pt x="168" y="533"/>
                  </a:lnTo>
                  <a:lnTo>
                    <a:pt x="139" y="499"/>
                  </a:lnTo>
                  <a:lnTo>
                    <a:pt x="114" y="460"/>
                  </a:lnTo>
                  <a:lnTo>
                    <a:pt x="95" y="418"/>
                  </a:lnTo>
                  <a:lnTo>
                    <a:pt x="83" y="372"/>
                  </a:lnTo>
                  <a:lnTo>
                    <a:pt x="80" y="324"/>
                  </a:lnTo>
                  <a:lnTo>
                    <a:pt x="70" y="321"/>
                  </a:lnTo>
                  <a:lnTo>
                    <a:pt x="59" y="321"/>
                  </a:lnTo>
                  <a:lnTo>
                    <a:pt x="50" y="322"/>
                  </a:lnTo>
                  <a:lnTo>
                    <a:pt x="43" y="325"/>
                  </a:lnTo>
                  <a:lnTo>
                    <a:pt x="34" y="328"/>
                  </a:lnTo>
                  <a:lnTo>
                    <a:pt x="25" y="328"/>
                  </a:lnTo>
                  <a:lnTo>
                    <a:pt x="17" y="327"/>
                  </a:lnTo>
                  <a:lnTo>
                    <a:pt x="6" y="321"/>
                  </a:lnTo>
                  <a:lnTo>
                    <a:pt x="3" y="296"/>
                  </a:lnTo>
                  <a:lnTo>
                    <a:pt x="0" y="279"/>
                  </a:lnTo>
                  <a:lnTo>
                    <a:pt x="2" y="265"/>
                  </a:lnTo>
                  <a:lnTo>
                    <a:pt x="12" y="246"/>
                  </a:lnTo>
                  <a:lnTo>
                    <a:pt x="24" y="235"/>
                  </a:lnTo>
                  <a:lnTo>
                    <a:pt x="33" y="234"/>
                  </a:lnTo>
                  <a:lnTo>
                    <a:pt x="43" y="240"/>
                  </a:lnTo>
                  <a:lnTo>
                    <a:pt x="52" y="247"/>
                  </a:lnTo>
                  <a:lnTo>
                    <a:pt x="59" y="254"/>
                  </a:lnTo>
                  <a:lnTo>
                    <a:pt x="68" y="259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77" y="226"/>
                  </a:lnTo>
                  <a:lnTo>
                    <a:pt x="77" y="209"/>
                  </a:lnTo>
                  <a:lnTo>
                    <a:pt x="83" y="193"/>
                  </a:lnTo>
                  <a:lnTo>
                    <a:pt x="93" y="175"/>
                  </a:lnTo>
                  <a:lnTo>
                    <a:pt x="105" y="160"/>
                  </a:lnTo>
                  <a:lnTo>
                    <a:pt x="118" y="144"/>
                  </a:lnTo>
                  <a:lnTo>
                    <a:pt x="130" y="128"/>
                  </a:lnTo>
                  <a:lnTo>
                    <a:pt x="140" y="110"/>
                  </a:lnTo>
                  <a:lnTo>
                    <a:pt x="154" y="100"/>
                  </a:lnTo>
                  <a:lnTo>
                    <a:pt x="167" y="88"/>
                  </a:lnTo>
                  <a:lnTo>
                    <a:pt x="182" y="78"/>
                  </a:lnTo>
                  <a:lnTo>
                    <a:pt x="196" y="67"/>
                  </a:lnTo>
                  <a:lnTo>
                    <a:pt x="211" y="59"/>
                  </a:lnTo>
                  <a:lnTo>
                    <a:pt x="227" y="50"/>
                  </a:lnTo>
                  <a:lnTo>
                    <a:pt x="242" y="41"/>
                  </a:lnTo>
                  <a:lnTo>
                    <a:pt x="260" y="32"/>
                  </a:lnTo>
                  <a:lnTo>
                    <a:pt x="276" y="26"/>
                  </a:lnTo>
                  <a:lnTo>
                    <a:pt x="293" y="19"/>
                  </a:lnTo>
                  <a:lnTo>
                    <a:pt x="311" y="13"/>
                  </a:lnTo>
                  <a:lnTo>
                    <a:pt x="330" y="9"/>
                  </a:lnTo>
                  <a:lnTo>
                    <a:pt x="349" y="4"/>
                  </a:lnTo>
                  <a:lnTo>
                    <a:pt x="367" y="3"/>
                  </a:lnTo>
                  <a:lnTo>
                    <a:pt x="388" y="0"/>
                  </a:lnTo>
                  <a:lnTo>
                    <a:pt x="407" y="0"/>
                  </a:lnTo>
                  <a:lnTo>
                    <a:pt x="436" y="0"/>
                  </a:lnTo>
                  <a:lnTo>
                    <a:pt x="464" y="1"/>
                  </a:lnTo>
                  <a:lnTo>
                    <a:pt x="491" y="4"/>
                  </a:lnTo>
                  <a:lnTo>
                    <a:pt x="517" y="9"/>
                  </a:lnTo>
                  <a:lnTo>
                    <a:pt x="541" y="16"/>
                  </a:lnTo>
                  <a:lnTo>
                    <a:pt x="564" y="25"/>
                  </a:lnTo>
                  <a:lnTo>
                    <a:pt x="586" y="37"/>
                  </a:lnTo>
                  <a:lnTo>
                    <a:pt x="609" y="53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32" y="3207"/>
              <a:ext cx="52" cy="24"/>
            </a:xfrm>
            <a:custGeom>
              <a:avLst/>
              <a:gdLst>
                <a:gd name="T0" fmla="*/ 0 w 157"/>
                <a:gd name="T1" fmla="*/ 0 h 72"/>
                <a:gd name="T2" fmla="*/ 0 w 157"/>
                <a:gd name="T3" fmla="*/ 0 h 72"/>
                <a:gd name="T4" fmla="*/ 0 w 157"/>
                <a:gd name="T5" fmla="*/ 0 h 72"/>
                <a:gd name="T6" fmla="*/ 0 w 157"/>
                <a:gd name="T7" fmla="*/ 0 h 72"/>
                <a:gd name="T8" fmla="*/ 0 w 157"/>
                <a:gd name="T9" fmla="*/ 0 h 72"/>
                <a:gd name="T10" fmla="*/ 0 w 157"/>
                <a:gd name="T11" fmla="*/ 0 h 72"/>
                <a:gd name="T12" fmla="*/ 0 w 157"/>
                <a:gd name="T13" fmla="*/ 0 h 72"/>
                <a:gd name="T14" fmla="*/ 0 w 157"/>
                <a:gd name="T15" fmla="*/ 0 h 72"/>
                <a:gd name="T16" fmla="*/ 0 w 157"/>
                <a:gd name="T17" fmla="*/ 0 h 72"/>
                <a:gd name="T18" fmla="*/ 0 w 157"/>
                <a:gd name="T19" fmla="*/ 0 h 72"/>
                <a:gd name="T20" fmla="*/ 0 w 157"/>
                <a:gd name="T21" fmla="*/ 0 h 72"/>
                <a:gd name="T22" fmla="*/ 0 w 157"/>
                <a:gd name="T23" fmla="*/ 0 h 72"/>
                <a:gd name="T24" fmla="*/ 0 w 157"/>
                <a:gd name="T25" fmla="*/ 0 h 72"/>
                <a:gd name="T26" fmla="*/ 0 w 157"/>
                <a:gd name="T27" fmla="*/ 0 h 72"/>
                <a:gd name="T28" fmla="*/ 0 w 157"/>
                <a:gd name="T29" fmla="*/ 0 h 72"/>
                <a:gd name="T30" fmla="*/ 0 w 157"/>
                <a:gd name="T31" fmla="*/ 0 h 72"/>
                <a:gd name="T32" fmla="*/ 0 w 157"/>
                <a:gd name="T33" fmla="*/ 0 h 72"/>
                <a:gd name="T34" fmla="*/ 0 w 157"/>
                <a:gd name="T35" fmla="*/ 0 h 72"/>
                <a:gd name="T36" fmla="*/ 0 w 157"/>
                <a:gd name="T37" fmla="*/ 0 h 72"/>
                <a:gd name="T38" fmla="*/ 0 w 157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7"/>
                <a:gd name="T61" fmla="*/ 0 h 72"/>
                <a:gd name="T62" fmla="*/ 157 w 15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7" h="72">
                  <a:moveTo>
                    <a:pt x="157" y="28"/>
                  </a:moveTo>
                  <a:lnTo>
                    <a:pt x="157" y="47"/>
                  </a:lnTo>
                  <a:lnTo>
                    <a:pt x="125" y="28"/>
                  </a:lnTo>
                  <a:lnTo>
                    <a:pt x="97" y="19"/>
                  </a:lnTo>
                  <a:lnTo>
                    <a:pt x="75" y="19"/>
                  </a:lnTo>
                  <a:lnTo>
                    <a:pt x="56" y="2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5" y="56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8" y="35"/>
                  </a:lnTo>
                  <a:lnTo>
                    <a:pt x="25" y="19"/>
                  </a:lnTo>
                  <a:lnTo>
                    <a:pt x="50" y="7"/>
                  </a:lnTo>
                  <a:lnTo>
                    <a:pt x="76" y="0"/>
                  </a:lnTo>
                  <a:lnTo>
                    <a:pt x="106" y="0"/>
                  </a:lnTo>
                  <a:lnTo>
                    <a:pt x="134" y="9"/>
                  </a:lnTo>
                  <a:lnTo>
                    <a:pt x="15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23" y="3240"/>
              <a:ext cx="211" cy="80"/>
            </a:xfrm>
            <a:custGeom>
              <a:avLst/>
              <a:gdLst>
                <a:gd name="T0" fmla="*/ 0 w 633"/>
                <a:gd name="T1" fmla="*/ 0 h 238"/>
                <a:gd name="T2" fmla="*/ 0 w 633"/>
                <a:gd name="T3" fmla="*/ 0 h 238"/>
                <a:gd name="T4" fmla="*/ 0 w 633"/>
                <a:gd name="T5" fmla="*/ 0 h 238"/>
                <a:gd name="T6" fmla="*/ 0 w 633"/>
                <a:gd name="T7" fmla="*/ 0 h 238"/>
                <a:gd name="T8" fmla="*/ 0 w 633"/>
                <a:gd name="T9" fmla="*/ 0 h 238"/>
                <a:gd name="T10" fmla="*/ 0 w 633"/>
                <a:gd name="T11" fmla="*/ 0 h 238"/>
                <a:gd name="T12" fmla="*/ 0 w 633"/>
                <a:gd name="T13" fmla="*/ 0 h 238"/>
                <a:gd name="T14" fmla="*/ 0 w 633"/>
                <a:gd name="T15" fmla="*/ 0 h 238"/>
                <a:gd name="T16" fmla="*/ 0 w 633"/>
                <a:gd name="T17" fmla="*/ 0 h 238"/>
                <a:gd name="T18" fmla="*/ 0 w 633"/>
                <a:gd name="T19" fmla="*/ 0 h 238"/>
                <a:gd name="T20" fmla="*/ 0 w 633"/>
                <a:gd name="T21" fmla="*/ 0 h 238"/>
                <a:gd name="T22" fmla="*/ 0 w 633"/>
                <a:gd name="T23" fmla="*/ 0 h 238"/>
                <a:gd name="T24" fmla="*/ 0 w 633"/>
                <a:gd name="T25" fmla="*/ 0 h 238"/>
                <a:gd name="T26" fmla="*/ 0 w 633"/>
                <a:gd name="T27" fmla="*/ 0 h 238"/>
                <a:gd name="T28" fmla="*/ 0 w 633"/>
                <a:gd name="T29" fmla="*/ 0 h 238"/>
                <a:gd name="T30" fmla="*/ 0 w 633"/>
                <a:gd name="T31" fmla="*/ 0 h 238"/>
                <a:gd name="T32" fmla="*/ 0 w 633"/>
                <a:gd name="T33" fmla="*/ 0 h 238"/>
                <a:gd name="T34" fmla="*/ 0 w 633"/>
                <a:gd name="T35" fmla="*/ 0 h 238"/>
                <a:gd name="T36" fmla="*/ 0 w 633"/>
                <a:gd name="T37" fmla="*/ 0 h 238"/>
                <a:gd name="T38" fmla="*/ 0 w 633"/>
                <a:gd name="T39" fmla="*/ 0 h 238"/>
                <a:gd name="T40" fmla="*/ 0 w 633"/>
                <a:gd name="T41" fmla="*/ 0 h 238"/>
                <a:gd name="T42" fmla="*/ 0 w 633"/>
                <a:gd name="T43" fmla="*/ 0 h 238"/>
                <a:gd name="T44" fmla="*/ 0 w 633"/>
                <a:gd name="T45" fmla="*/ 0 h 238"/>
                <a:gd name="T46" fmla="*/ 0 w 633"/>
                <a:gd name="T47" fmla="*/ 0 h 238"/>
                <a:gd name="T48" fmla="*/ 0 w 633"/>
                <a:gd name="T49" fmla="*/ 0 h 238"/>
                <a:gd name="T50" fmla="*/ 0 w 633"/>
                <a:gd name="T51" fmla="*/ 0 h 238"/>
                <a:gd name="T52" fmla="*/ 0 w 633"/>
                <a:gd name="T53" fmla="*/ 0 h 238"/>
                <a:gd name="T54" fmla="*/ 0 w 633"/>
                <a:gd name="T55" fmla="*/ 0 h 238"/>
                <a:gd name="T56" fmla="*/ 0 w 633"/>
                <a:gd name="T57" fmla="*/ 0 h 238"/>
                <a:gd name="T58" fmla="*/ 0 w 633"/>
                <a:gd name="T59" fmla="*/ 0 h 238"/>
                <a:gd name="T60" fmla="*/ 0 w 633"/>
                <a:gd name="T61" fmla="*/ 0 h 238"/>
                <a:gd name="T62" fmla="*/ 0 w 633"/>
                <a:gd name="T63" fmla="*/ 0 h 238"/>
                <a:gd name="T64" fmla="*/ 0 w 633"/>
                <a:gd name="T65" fmla="*/ 0 h 238"/>
                <a:gd name="T66" fmla="*/ 0 w 633"/>
                <a:gd name="T67" fmla="*/ 0 h 238"/>
                <a:gd name="T68" fmla="*/ 0 w 633"/>
                <a:gd name="T69" fmla="*/ 0 h 238"/>
                <a:gd name="T70" fmla="*/ 0 w 633"/>
                <a:gd name="T71" fmla="*/ 0 h 238"/>
                <a:gd name="T72" fmla="*/ 0 w 633"/>
                <a:gd name="T73" fmla="*/ 0 h 238"/>
                <a:gd name="T74" fmla="*/ 0 w 633"/>
                <a:gd name="T75" fmla="*/ 0 h 238"/>
                <a:gd name="T76" fmla="*/ 0 w 633"/>
                <a:gd name="T77" fmla="*/ 0 h 238"/>
                <a:gd name="T78" fmla="*/ 0 w 633"/>
                <a:gd name="T79" fmla="*/ 0 h 238"/>
                <a:gd name="T80" fmla="*/ 0 w 633"/>
                <a:gd name="T81" fmla="*/ 0 h 238"/>
                <a:gd name="T82" fmla="*/ 0 w 633"/>
                <a:gd name="T83" fmla="*/ 0 h 238"/>
                <a:gd name="T84" fmla="*/ 0 w 633"/>
                <a:gd name="T85" fmla="*/ 0 h 238"/>
                <a:gd name="T86" fmla="*/ 0 w 633"/>
                <a:gd name="T87" fmla="*/ 0 h 238"/>
                <a:gd name="T88" fmla="*/ 0 w 633"/>
                <a:gd name="T89" fmla="*/ 0 h 238"/>
                <a:gd name="T90" fmla="*/ 0 w 633"/>
                <a:gd name="T91" fmla="*/ 0 h 238"/>
                <a:gd name="T92" fmla="*/ 0 w 633"/>
                <a:gd name="T93" fmla="*/ 0 h 238"/>
                <a:gd name="T94" fmla="*/ 0 w 633"/>
                <a:gd name="T95" fmla="*/ 0 h 238"/>
                <a:gd name="T96" fmla="*/ 0 w 633"/>
                <a:gd name="T97" fmla="*/ 0 h 238"/>
                <a:gd name="T98" fmla="*/ 0 w 633"/>
                <a:gd name="T99" fmla="*/ 0 h 238"/>
                <a:gd name="T100" fmla="*/ 0 w 633"/>
                <a:gd name="T101" fmla="*/ 0 h 238"/>
                <a:gd name="T102" fmla="*/ 0 w 633"/>
                <a:gd name="T103" fmla="*/ 0 h 238"/>
                <a:gd name="T104" fmla="*/ 0 w 633"/>
                <a:gd name="T105" fmla="*/ 0 h 238"/>
                <a:gd name="T106" fmla="*/ 0 w 633"/>
                <a:gd name="T107" fmla="*/ 0 h 238"/>
                <a:gd name="T108" fmla="*/ 0 w 633"/>
                <a:gd name="T109" fmla="*/ 0 h 238"/>
                <a:gd name="T110" fmla="*/ 0 w 633"/>
                <a:gd name="T111" fmla="*/ 0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3"/>
                <a:gd name="T169" fmla="*/ 0 h 238"/>
                <a:gd name="T170" fmla="*/ 633 w 633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3" h="238">
                  <a:moveTo>
                    <a:pt x="63" y="86"/>
                  </a:moveTo>
                  <a:lnTo>
                    <a:pt x="79" y="95"/>
                  </a:lnTo>
                  <a:lnTo>
                    <a:pt x="94" y="100"/>
                  </a:lnTo>
                  <a:lnTo>
                    <a:pt x="110" y="103"/>
                  </a:lnTo>
                  <a:lnTo>
                    <a:pt x="126" y="101"/>
                  </a:lnTo>
                  <a:lnTo>
                    <a:pt x="143" y="100"/>
                  </a:lnTo>
                  <a:lnTo>
                    <a:pt x="159" y="95"/>
                  </a:lnTo>
                  <a:lnTo>
                    <a:pt x="174" y="91"/>
                  </a:lnTo>
                  <a:lnTo>
                    <a:pt x="190" y="86"/>
                  </a:lnTo>
                  <a:lnTo>
                    <a:pt x="194" y="79"/>
                  </a:lnTo>
                  <a:lnTo>
                    <a:pt x="200" y="69"/>
                  </a:lnTo>
                  <a:lnTo>
                    <a:pt x="206" y="60"/>
                  </a:lnTo>
                  <a:lnTo>
                    <a:pt x="212" y="53"/>
                  </a:lnTo>
                  <a:lnTo>
                    <a:pt x="225" y="63"/>
                  </a:lnTo>
                  <a:lnTo>
                    <a:pt x="228" y="73"/>
                  </a:lnTo>
                  <a:lnTo>
                    <a:pt x="229" y="85"/>
                  </a:lnTo>
                  <a:lnTo>
                    <a:pt x="240" y="98"/>
                  </a:lnTo>
                  <a:lnTo>
                    <a:pt x="256" y="109"/>
                  </a:lnTo>
                  <a:lnTo>
                    <a:pt x="274" y="111"/>
                  </a:lnTo>
                  <a:lnTo>
                    <a:pt x="291" y="109"/>
                  </a:lnTo>
                  <a:lnTo>
                    <a:pt x="309" y="104"/>
                  </a:lnTo>
                  <a:lnTo>
                    <a:pt x="324" y="101"/>
                  </a:lnTo>
                  <a:lnTo>
                    <a:pt x="337" y="104"/>
                  </a:lnTo>
                  <a:lnTo>
                    <a:pt x="344" y="116"/>
                  </a:lnTo>
                  <a:lnTo>
                    <a:pt x="347" y="141"/>
                  </a:lnTo>
                  <a:lnTo>
                    <a:pt x="363" y="148"/>
                  </a:lnTo>
                  <a:lnTo>
                    <a:pt x="381" y="151"/>
                  </a:lnTo>
                  <a:lnTo>
                    <a:pt x="402" y="150"/>
                  </a:lnTo>
                  <a:lnTo>
                    <a:pt x="421" y="147"/>
                  </a:lnTo>
                  <a:lnTo>
                    <a:pt x="439" y="147"/>
                  </a:lnTo>
                  <a:lnTo>
                    <a:pt x="452" y="151"/>
                  </a:lnTo>
                  <a:lnTo>
                    <a:pt x="459" y="163"/>
                  </a:lnTo>
                  <a:lnTo>
                    <a:pt x="461" y="185"/>
                  </a:lnTo>
                  <a:lnTo>
                    <a:pt x="475" y="195"/>
                  </a:lnTo>
                  <a:lnTo>
                    <a:pt x="490" y="203"/>
                  </a:lnTo>
                  <a:lnTo>
                    <a:pt x="508" y="207"/>
                  </a:lnTo>
                  <a:lnTo>
                    <a:pt x="525" y="210"/>
                  </a:lnTo>
                  <a:lnTo>
                    <a:pt x="543" y="212"/>
                  </a:lnTo>
                  <a:lnTo>
                    <a:pt x="561" y="210"/>
                  </a:lnTo>
                  <a:lnTo>
                    <a:pt x="580" y="207"/>
                  </a:lnTo>
                  <a:lnTo>
                    <a:pt x="599" y="203"/>
                  </a:lnTo>
                  <a:lnTo>
                    <a:pt x="608" y="192"/>
                  </a:lnTo>
                  <a:lnTo>
                    <a:pt x="615" y="182"/>
                  </a:lnTo>
                  <a:lnTo>
                    <a:pt x="621" y="172"/>
                  </a:lnTo>
                  <a:lnTo>
                    <a:pt x="630" y="166"/>
                  </a:lnTo>
                  <a:lnTo>
                    <a:pt x="633" y="185"/>
                  </a:lnTo>
                  <a:lnTo>
                    <a:pt x="627" y="198"/>
                  </a:lnTo>
                  <a:lnTo>
                    <a:pt x="617" y="210"/>
                  </a:lnTo>
                  <a:lnTo>
                    <a:pt x="608" y="222"/>
                  </a:lnTo>
                  <a:lnTo>
                    <a:pt x="583" y="225"/>
                  </a:lnTo>
                  <a:lnTo>
                    <a:pt x="558" y="226"/>
                  </a:lnTo>
                  <a:lnTo>
                    <a:pt x="534" y="228"/>
                  </a:lnTo>
                  <a:lnTo>
                    <a:pt x="509" y="229"/>
                  </a:lnTo>
                  <a:lnTo>
                    <a:pt x="487" y="228"/>
                  </a:lnTo>
                  <a:lnTo>
                    <a:pt x="465" y="223"/>
                  </a:lnTo>
                  <a:lnTo>
                    <a:pt x="446" y="215"/>
                  </a:lnTo>
                  <a:lnTo>
                    <a:pt x="428" y="203"/>
                  </a:lnTo>
                  <a:lnTo>
                    <a:pt x="414" y="203"/>
                  </a:lnTo>
                  <a:lnTo>
                    <a:pt x="399" y="203"/>
                  </a:lnTo>
                  <a:lnTo>
                    <a:pt x="384" y="204"/>
                  </a:lnTo>
                  <a:lnTo>
                    <a:pt x="368" y="207"/>
                  </a:lnTo>
                  <a:lnTo>
                    <a:pt x="355" y="212"/>
                  </a:lnTo>
                  <a:lnTo>
                    <a:pt x="343" y="217"/>
                  </a:lnTo>
                  <a:lnTo>
                    <a:pt x="333" y="226"/>
                  </a:lnTo>
                  <a:lnTo>
                    <a:pt x="325" y="238"/>
                  </a:lnTo>
                  <a:lnTo>
                    <a:pt x="319" y="234"/>
                  </a:lnTo>
                  <a:lnTo>
                    <a:pt x="313" y="226"/>
                  </a:lnTo>
                  <a:lnTo>
                    <a:pt x="309" y="219"/>
                  </a:lnTo>
                  <a:lnTo>
                    <a:pt x="306" y="213"/>
                  </a:lnTo>
                  <a:lnTo>
                    <a:pt x="322" y="204"/>
                  </a:lnTo>
                  <a:lnTo>
                    <a:pt x="340" y="198"/>
                  </a:lnTo>
                  <a:lnTo>
                    <a:pt x="356" y="195"/>
                  </a:lnTo>
                  <a:lnTo>
                    <a:pt x="374" y="192"/>
                  </a:lnTo>
                  <a:lnTo>
                    <a:pt x="391" y="189"/>
                  </a:lnTo>
                  <a:lnTo>
                    <a:pt x="408" y="188"/>
                  </a:lnTo>
                  <a:lnTo>
                    <a:pt x="425" y="187"/>
                  </a:lnTo>
                  <a:lnTo>
                    <a:pt x="441" y="185"/>
                  </a:lnTo>
                  <a:lnTo>
                    <a:pt x="440" y="169"/>
                  </a:lnTo>
                  <a:lnTo>
                    <a:pt x="433" y="162"/>
                  </a:lnTo>
                  <a:lnTo>
                    <a:pt x="424" y="159"/>
                  </a:lnTo>
                  <a:lnTo>
                    <a:pt x="414" y="162"/>
                  </a:lnTo>
                  <a:lnTo>
                    <a:pt x="400" y="164"/>
                  </a:lnTo>
                  <a:lnTo>
                    <a:pt x="387" y="167"/>
                  </a:lnTo>
                  <a:lnTo>
                    <a:pt x="374" y="166"/>
                  </a:lnTo>
                  <a:lnTo>
                    <a:pt x="362" y="159"/>
                  </a:lnTo>
                  <a:lnTo>
                    <a:pt x="346" y="142"/>
                  </a:lnTo>
                  <a:lnTo>
                    <a:pt x="327" y="135"/>
                  </a:lnTo>
                  <a:lnTo>
                    <a:pt x="305" y="132"/>
                  </a:lnTo>
                  <a:lnTo>
                    <a:pt x="281" y="132"/>
                  </a:lnTo>
                  <a:lnTo>
                    <a:pt x="256" y="134"/>
                  </a:lnTo>
                  <a:lnTo>
                    <a:pt x="234" y="131"/>
                  </a:lnTo>
                  <a:lnTo>
                    <a:pt x="213" y="122"/>
                  </a:lnTo>
                  <a:lnTo>
                    <a:pt x="196" y="106"/>
                  </a:lnTo>
                  <a:lnTo>
                    <a:pt x="174" y="110"/>
                  </a:lnTo>
                  <a:lnTo>
                    <a:pt x="150" y="113"/>
                  </a:lnTo>
                  <a:lnTo>
                    <a:pt x="128" y="114"/>
                  </a:lnTo>
                  <a:lnTo>
                    <a:pt x="106" y="113"/>
                  </a:lnTo>
                  <a:lnTo>
                    <a:pt x="85" y="110"/>
                  </a:lnTo>
                  <a:lnTo>
                    <a:pt x="65" y="106"/>
                  </a:lnTo>
                  <a:lnTo>
                    <a:pt x="44" y="97"/>
                  </a:lnTo>
                  <a:lnTo>
                    <a:pt x="26" y="86"/>
                  </a:lnTo>
                  <a:lnTo>
                    <a:pt x="13" y="76"/>
                  </a:lnTo>
                  <a:lnTo>
                    <a:pt x="9" y="58"/>
                  </a:lnTo>
                  <a:lnTo>
                    <a:pt x="7" y="39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17" y="4"/>
                  </a:lnTo>
                  <a:lnTo>
                    <a:pt x="28" y="0"/>
                  </a:lnTo>
                  <a:lnTo>
                    <a:pt x="41" y="5"/>
                  </a:lnTo>
                  <a:lnTo>
                    <a:pt x="41" y="28"/>
                  </a:lnTo>
                  <a:lnTo>
                    <a:pt x="42" y="51"/>
                  </a:lnTo>
                  <a:lnTo>
                    <a:pt x="48" y="72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34" y="3249"/>
              <a:ext cx="16" cy="18"/>
            </a:xfrm>
            <a:custGeom>
              <a:avLst/>
              <a:gdLst>
                <a:gd name="T0" fmla="*/ 0 w 47"/>
                <a:gd name="T1" fmla="*/ 0 h 53"/>
                <a:gd name="T2" fmla="*/ 0 w 47"/>
                <a:gd name="T3" fmla="*/ 0 h 53"/>
                <a:gd name="T4" fmla="*/ 0 w 47"/>
                <a:gd name="T5" fmla="*/ 0 h 53"/>
                <a:gd name="T6" fmla="*/ 0 w 47"/>
                <a:gd name="T7" fmla="*/ 0 h 53"/>
                <a:gd name="T8" fmla="*/ 0 w 47"/>
                <a:gd name="T9" fmla="*/ 0 h 53"/>
                <a:gd name="T10" fmla="*/ 0 w 47"/>
                <a:gd name="T11" fmla="*/ 0 h 53"/>
                <a:gd name="T12" fmla="*/ 0 w 47"/>
                <a:gd name="T13" fmla="*/ 0 h 53"/>
                <a:gd name="T14" fmla="*/ 0 w 47"/>
                <a:gd name="T15" fmla="*/ 0 h 53"/>
                <a:gd name="T16" fmla="*/ 0 w 47"/>
                <a:gd name="T17" fmla="*/ 0 h 53"/>
                <a:gd name="T18" fmla="*/ 0 w 47"/>
                <a:gd name="T19" fmla="*/ 0 h 53"/>
                <a:gd name="T20" fmla="*/ 0 w 47"/>
                <a:gd name="T21" fmla="*/ 0 h 53"/>
                <a:gd name="T22" fmla="*/ 0 w 47"/>
                <a:gd name="T23" fmla="*/ 0 h 53"/>
                <a:gd name="T24" fmla="*/ 0 w 4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3"/>
                <a:gd name="T41" fmla="*/ 47 w 4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3">
                  <a:moveTo>
                    <a:pt x="43" y="44"/>
                  </a:moveTo>
                  <a:lnTo>
                    <a:pt x="33" y="46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3" y="13"/>
                  </a:lnTo>
                  <a:lnTo>
                    <a:pt x="47" y="2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58" y="3240"/>
              <a:ext cx="16" cy="18"/>
            </a:xfrm>
            <a:custGeom>
              <a:avLst/>
              <a:gdLst>
                <a:gd name="T0" fmla="*/ 0 w 46"/>
                <a:gd name="T1" fmla="*/ 0 h 55"/>
                <a:gd name="T2" fmla="*/ 0 w 46"/>
                <a:gd name="T3" fmla="*/ 0 h 55"/>
                <a:gd name="T4" fmla="*/ 0 w 46"/>
                <a:gd name="T5" fmla="*/ 0 h 55"/>
                <a:gd name="T6" fmla="*/ 0 w 46"/>
                <a:gd name="T7" fmla="*/ 0 h 55"/>
                <a:gd name="T8" fmla="*/ 0 w 46"/>
                <a:gd name="T9" fmla="*/ 0 h 55"/>
                <a:gd name="T10" fmla="*/ 0 w 46"/>
                <a:gd name="T11" fmla="*/ 0 h 55"/>
                <a:gd name="T12" fmla="*/ 0 w 46"/>
                <a:gd name="T13" fmla="*/ 0 h 55"/>
                <a:gd name="T14" fmla="*/ 0 w 46"/>
                <a:gd name="T15" fmla="*/ 0 h 55"/>
                <a:gd name="T16" fmla="*/ 0 w 46"/>
                <a:gd name="T17" fmla="*/ 0 h 55"/>
                <a:gd name="T18" fmla="*/ 0 w 46"/>
                <a:gd name="T19" fmla="*/ 0 h 55"/>
                <a:gd name="T20" fmla="*/ 0 w 46"/>
                <a:gd name="T21" fmla="*/ 0 h 55"/>
                <a:gd name="T22" fmla="*/ 0 w 46"/>
                <a:gd name="T23" fmla="*/ 0 h 55"/>
                <a:gd name="T24" fmla="*/ 0 w 46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5"/>
                <a:gd name="T41" fmla="*/ 46 w 46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5">
                  <a:moveTo>
                    <a:pt x="44" y="38"/>
                  </a:moveTo>
                  <a:lnTo>
                    <a:pt x="41" y="41"/>
                  </a:lnTo>
                  <a:lnTo>
                    <a:pt x="35" y="49"/>
                  </a:lnTo>
                  <a:lnTo>
                    <a:pt x="25" y="55"/>
                  </a:lnTo>
                  <a:lnTo>
                    <a:pt x="10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6" y="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04" y="3275"/>
              <a:ext cx="29" cy="20"/>
            </a:xfrm>
            <a:custGeom>
              <a:avLst/>
              <a:gdLst>
                <a:gd name="T0" fmla="*/ 0 w 88"/>
                <a:gd name="T1" fmla="*/ 0 h 60"/>
                <a:gd name="T2" fmla="*/ 0 w 88"/>
                <a:gd name="T3" fmla="*/ 0 h 60"/>
                <a:gd name="T4" fmla="*/ 0 w 88"/>
                <a:gd name="T5" fmla="*/ 0 h 60"/>
                <a:gd name="T6" fmla="*/ 0 w 88"/>
                <a:gd name="T7" fmla="*/ 0 h 60"/>
                <a:gd name="T8" fmla="*/ 0 w 88"/>
                <a:gd name="T9" fmla="*/ 0 h 60"/>
                <a:gd name="T10" fmla="*/ 0 w 88"/>
                <a:gd name="T11" fmla="*/ 0 h 60"/>
                <a:gd name="T12" fmla="*/ 0 w 88"/>
                <a:gd name="T13" fmla="*/ 0 h 60"/>
                <a:gd name="T14" fmla="*/ 0 w 88"/>
                <a:gd name="T15" fmla="*/ 0 h 60"/>
                <a:gd name="T16" fmla="*/ 0 w 88"/>
                <a:gd name="T17" fmla="*/ 0 h 60"/>
                <a:gd name="T18" fmla="*/ 0 w 88"/>
                <a:gd name="T19" fmla="*/ 0 h 60"/>
                <a:gd name="T20" fmla="*/ 0 w 88"/>
                <a:gd name="T21" fmla="*/ 0 h 60"/>
                <a:gd name="T22" fmla="*/ 0 w 88"/>
                <a:gd name="T23" fmla="*/ 0 h 60"/>
                <a:gd name="T24" fmla="*/ 0 w 88"/>
                <a:gd name="T25" fmla="*/ 0 h 60"/>
                <a:gd name="T26" fmla="*/ 0 w 88"/>
                <a:gd name="T27" fmla="*/ 0 h 60"/>
                <a:gd name="T28" fmla="*/ 0 w 88"/>
                <a:gd name="T29" fmla="*/ 0 h 60"/>
                <a:gd name="T30" fmla="*/ 0 w 88"/>
                <a:gd name="T31" fmla="*/ 0 h 60"/>
                <a:gd name="T32" fmla="*/ 0 w 88"/>
                <a:gd name="T33" fmla="*/ 0 h 60"/>
                <a:gd name="T34" fmla="*/ 0 w 88"/>
                <a:gd name="T35" fmla="*/ 0 h 60"/>
                <a:gd name="T36" fmla="*/ 0 w 88"/>
                <a:gd name="T37" fmla="*/ 0 h 60"/>
                <a:gd name="T38" fmla="*/ 0 w 88"/>
                <a:gd name="T39" fmla="*/ 0 h 60"/>
                <a:gd name="T40" fmla="*/ 0 w 88"/>
                <a:gd name="T41" fmla="*/ 0 h 60"/>
                <a:gd name="T42" fmla="*/ 0 w 88"/>
                <a:gd name="T43" fmla="*/ 0 h 60"/>
                <a:gd name="T44" fmla="*/ 0 w 88"/>
                <a:gd name="T45" fmla="*/ 0 h 60"/>
                <a:gd name="T46" fmla="*/ 0 w 88"/>
                <a:gd name="T47" fmla="*/ 0 h 60"/>
                <a:gd name="T48" fmla="*/ 0 w 88"/>
                <a:gd name="T49" fmla="*/ 0 h 60"/>
                <a:gd name="T50" fmla="*/ 0 w 88"/>
                <a:gd name="T51" fmla="*/ 0 h 60"/>
                <a:gd name="T52" fmla="*/ 0 w 88"/>
                <a:gd name="T53" fmla="*/ 0 h 60"/>
                <a:gd name="T54" fmla="*/ 0 w 88"/>
                <a:gd name="T55" fmla="*/ 0 h 60"/>
                <a:gd name="T56" fmla="*/ 0 w 88"/>
                <a:gd name="T57" fmla="*/ 0 h 60"/>
                <a:gd name="T58" fmla="*/ 0 w 88"/>
                <a:gd name="T59" fmla="*/ 0 h 60"/>
                <a:gd name="T60" fmla="*/ 0 w 88"/>
                <a:gd name="T61" fmla="*/ 0 h 60"/>
                <a:gd name="T62" fmla="*/ 0 w 88"/>
                <a:gd name="T63" fmla="*/ 0 h 60"/>
                <a:gd name="T64" fmla="*/ 0 w 88"/>
                <a:gd name="T65" fmla="*/ 0 h 60"/>
                <a:gd name="T66" fmla="*/ 0 w 88"/>
                <a:gd name="T67" fmla="*/ 0 h 60"/>
                <a:gd name="T68" fmla="*/ 0 w 88"/>
                <a:gd name="T69" fmla="*/ 0 h 60"/>
                <a:gd name="T70" fmla="*/ 0 w 88"/>
                <a:gd name="T71" fmla="*/ 0 h 60"/>
                <a:gd name="T72" fmla="*/ 0 w 88"/>
                <a:gd name="T73" fmla="*/ 0 h 60"/>
                <a:gd name="T74" fmla="*/ 0 w 88"/>
                <a:gd name="T75" fmla="*/ 0 h 60"/>
                <a:gd name="T76" fmla="*/ 0 w 88"/>
                <a:gd name="T77" fmla="*/ 0 h 60"/>
                <a:gd name="T78" fmla="*/ 0 w 88"/>
                <a:gd name="T79" fmla="*/ 0 h 60"/>
                <a:gd name="T80" fmla="*/ 0 w 88"/>
                <a:gd name="T81" fmla="*/ 0 h 60"/>
                <a:gd name="T82" fmla="*/ 0 w 88"/>
                <a:gd name="T83" fmla="*/ 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60"/>
                <a:gd name="T128" fmla="*/ 88 w 88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60">
                  <a:moveTo>
                    <a:pt x="80" y="53"/>
                  </a:moveTo>
                  <a:lnTo>
                    <a:pt x="72" y="57"/>
                  </a:lnTo>
                  <a:lnTo>
                    <a:pt x="63" y="60"/>
                  </a:lnTo>
                  <a:lnTo>
                    <a:pt x="53" y="60"/>
                  </a:lnTo>
                  <a:lnTo>
                    <a:pt x="44" y="59"/>
                  </a:lnTo>
                  <a:lnTo>
                    <a:pt x="32" y="57"/>
                  </a:lnTo>
                  <a:lnTo>
                    <a:pt x="22" y="56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5" y="36"/>
                  </a:lnTo>
                  <a:lnTo>
                    <a:pt x="34" y="38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9" y="32"/>
                  </a:lnTo>
                  <a:lnTo>
                    <a:pt x="66" y="25"/>
                  </a:lnTo>
                  <a:lnTo>
                    <a:pt x="65" y="19"/>
                  </a:lnTo>
                  <a:lnTo>
                    <a:pt x="60" y="14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18" y="7"/>
                  </a:lnTo>
                  <a:lnTo>
                    <a:pt x="34" y="1"/>
                  </a:lnTo>
                  <a:lnTo>
                    <a:pt x="52" y="0"/>
                  </a:lnTo>
                  <a:lnTo>
                    <a:pt x="68" y="1"/>
                  </a:lnTo>
                  <a:lnTo>
                    <a:pt x="81" y="7"/>
                  </a:lnTo>
                  <a:lnTo>
                    <a:pt x="88" y="17"/>
                  </a:lnTo>
                  <a:lnTo>
                    <a:pt x="88" y="3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44" y="3276"/>
              <a:ext cx="16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0 w 47"/>
                <a:gd name="T21" fmla="*/ 0 h 22"/>
                <a:gd name="T22" fmla="*/ 0 w 47"/>
                <a:gd name="T23" fmla="*/ 0 h 22"/>
                <a:gd name="T24" fmla="*/ 0 w 47"/>
                <a:gd name="T25" fmla="*/ 0 h 22"/>
                <a:gd name="T26" fmla="*/ 0 w 47"/>
                <a:gd name="T27" fmla="*/ 0 h 22"/>
                <a:gd name="T28" fmla="*/ 0 w 47"/>
                <a:gd name="T29" fmla="*/ 0 h 22"/>
                <a:gd name="T30" fmla="*/ 0 w 47"/>
                <a:gd name="T31" fmla="*/ 0 h 22"/>
                <a:gd name="T32" fmla="*/ 0 w 47"/>
                <a:gd name="T33" fmla="*/ 0 h 22"/>
                <a:gd name="T34" fmla="*/ 0 w 4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2"/>
                <a:gd name="T56" fmla="*/ 47 w 47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2">
                  <a:moveTo>
                    <a:pt x="47" y="21"/>
                  </a:moveTo>
                  <a:lnTo>
                    <a:pt x="38" y="22"/>
                  </a:lnTo>
                  <a:lnTo>
                    <a:pt x="31" y="22"/>
                  </a:lnTo>
                  <a:lnTo>
                    <a:pt x="22" y="22"/>
                  </a:lnTo>
                  <a:lnTo>
                    <a:pt x="15" y="19"/>
                  </a:lnTo>
                  <a:lnTo>
                    <a:pt x="9" y="16"/>
                  </a:lnTo>
                  <a:lnTo>
                    <a:pt x="4" y="12"/>
                  </a:ln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19" y="3306"/>
              <a:ext cx="101" cy="21"/>
            </a:xfrm>
            <a:custGeom>
              <a:avLst/>
              <a:gdLst>
                <a:gd name="T0" fmla="*/ 0 w 302"/>
                <a:gd name="T1" fmla="*/ 0 h 63"/>
                <a:gd name="T2" fmla="*/ 0 w 302"/>
                <a:gd name="T3" fmla="*/ 0 h 63"/>
                <a:gd name="T4" fmla="*/ 0 w 302"/>
                <a:gd name="T5" fmla="*/ 0 h 63"/>
                <a:gd name="T6" fmla="*/ 0 w 302"/>
                <a:gd name="T7" fmla="*/ 0 h 63"/>
                <a:gd name="T8" fmla="*/ 0 w 302"/>
                <a:gd name="T9" fmla="*/ 0 h 63"/>
                <a:gd name="T10" fmla="*/ 0 w 302"/>
                <a:gd name="T11" fmla="*/ 0 h 63"/>
                <a:gd name="T12" fmla="*/ 0 w 302"/>
                <a:gd name="T13" fmla="*/ 0 h 63"/>
                <a:gd name="T14" fmla="*/ 0 w 302"/>
                <a:gd name="T15" fmla="*/ 0 h 63"/>
                <a:gd name="T16" fmla="*/ 0 w 302"/>
                <a:gd name="T17" fmla="*/ 0 h 63"/>
                <a:gd name="T18" fmla="*/ 0 w 302"/>
                <a:gd name="T19" fmla="*/ 0 h 63"/>
                <a:gd name="T20" fmla="*/ 0 w 302"/>
                <a:gd name="T21" fmla="*/ 0 h 63"/>
                <a:gd name="T22" fmla="*/ 0 w 302"/>
                <a:gd name="T23" fmla="*/ 0 h 63"/>
                <a:gd name="T24" fmla="*/ 0 w 302"/>
                <a:gd name="T25" fmla="*/ 0 h 63"/>
                <a:gd name="T26" fmla="*/ 0 w 302"/>
                <a:gd name="T27" fmla="*/ 0 h 63"/>
                <a:gd name="T28" fmla="*/ 0 w 302"/>
                <a:gd name="T29" fmla="*/ 0 h 63"/>
                <a:gd name="T30" fmla="*/ 0 w 302"/>
                <a:gd name="T31" fmla="*/ 0 h 63"/>
                <a:gd name="T32" fmla="*/ 0 w 302"/>
                <a:gd name="T33" fmla="*/ 0 h 63"/>
                <a:gd name="T34" fmla="*/ 0 w 302"/>
                <a:gd name="T35" fmla="*/ 0 h 63"/>
                <a:gd name="T36" fmla="*/ 0 w 302"/>
                <a:gd name="T37" fmla="*/ 0 h 63"/>
                <a:gd name="T38" fmla="*/ 0 w 302"/>
                <a:gd name="T39" fmla="*/ 0 h 63"/>
                <a:gd name="T40" fmla="*/ 0 w 302"/>
                <a:gd name="T41" fmla="*/ 0 h 63"/>
                <a:gd name="T42" fmla="*/ 0 w 302"/>
                <a:gd name="T43" fmla="*/ 0 h 63"/>
                <a:gd name="T44" fmla="*/ 0 w 302"/>
                <a:gd name="T45" fmla="*/ 0 h 63"/>
                <a:gd name="T46" fmla="*/ 0 w 302"/>
                <a:gd name="T47" fmla="*/ 0 h 63"/>
                <a:gd name="T48" fmla="*/ 0 w 302"/>
                <a:gd name="T49" fmla="*/ 0 h 63"/>
                <a:gd name="T50" fmla="*/ 0 w 302"/>
                <a:gd name="T51" fmla="*/ 0 h 63"/>
                <a:gd name="T52" fmla="*/ 0 w 302"/>
                <a:gd name="T53" fmla="*/ 0 h 63"/>
                <a:gd name="T54" fmla="*/ 0 w 302"/>
                <a:gd name="T55" fmla="*/ 0 h 63"/>
                <a:gd name="T56" fmla="*/ 0 w 302"/>
                <a:gd name="T57" fmla="*/ 0 h 63"/>
                <a:gd name="T58" fmla="*/ 0 w 302"/>
                <a:gd name="T59" fmla="*/ 0 h 63"/>
                <a:gd name="T60" fmla="*/ 0 w 302"/>
                <a:gd name="T61" fmla="*/ 0 h 63"/>
                <a:gd name="T62" fmla="*/ 0 w 302"/>
                <a:gd name="T63" fmla="*/ 0 h 63"/>
                <a:gd name="T64" fmla="*/ 0 w 302"/>
                <a:gd name="T65" fmla="*/ 0 h 63"/>
                <a:gd name="T66" fmla="*/ 0 w 302"/>
                <a:gd name="T67" fmla="*/ 0 h 63"/>
                <a:gd name="T68" fmla="*/ 0 w 302"/>
                <a:gd name="T69" fmla="*/ 0 h 63"/>
                <a:gd name="T70" fmla="*/ 0 w 302"/>
                <a:gd name="T71" fmla="*/ 0 h 63"/>
                <a:gd name="T72" fmla="*/ 0 w 302"/>
                <a:gd name="T73" fmla="*/ 0 h 63"/>
                <a:gd name="T74" fmla="*/ 0 w 302"/>
                <a:gd name="T75" fmla="*/ 0 h 63"/>
                <a:gd name="T76" fmla="*/ 0 w 302"/>
                <a:gd name="T77" fmla="*/ 0 h 63"/>
                <a:gd name="T78" fmla="*/ 0 w 302"/>
                <a:gd name="T79" fmla="*/ 0 h 63"/>
                <a:gd name="T80" fmla="*/ 0 w 302"/>
                <a:gd name="T81" fmla="*/ 0 h 63"/>
                <a:gd name="T82" fmla="*/ 0 w 302"/>
                <a:gd name="T83" fmla="*/ 0 h 63"/>
                <a:gd name="T84" fmla="*/ 0 w 302"/>
                <a:gd name="T85" fmla="*/ 0 h 63"/>
                <a:gd name="T86" fmla="*/ 0 w 302"/>
                <a:gd name="T87" fmla="*/ 0 h 63"/>
                <a:gd name="T88" fmla="*/ 0 w 302"/>
                <a:gd name="T89" fmla="*/ 0 h 63"/>
                <a:gd name="T90" fmla="*/ 0 w 302"/>
                <a:gd name="T91" fmla="*/ 0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2"/>
                <a:gd name="T139" fmla="*/ 0 h 63"/>
                <a:gd name="T140" fmla="*/ 302 w 302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2" h="63">
                  <a:moveTo>
                    <a:pt x="252" y="3"/>
                  </a:moveTo>
                  <a:lnTo>
                    <a:pt x="302" y="13"/>
                  </a:lnTo>
                  <a:lnTo>
                    <a:pt x="290" y="19"/>
                  </a:lnTo>
                  <a:lnTo>
                    <a:pt x="275" y="22"/>
                  </a:lnTo>
                  <a:lnTo>
                    <a:pt x="259" y="23"/>
                  </a:lnTo>
                  <a:lnTo>
                    <a:pt x="243" y="25"/>
                  </a:lnTo>
                  <a:lnTo>
                    <a:pt x="227" y="28"/>
                  </a:lnTo>
                  <a:lnTo>
                    <a:pt x="213" y="34"/>
                  </a:lnTo>
                  <a:lnTo>
                    <a:pt x="203" y="44"/>
                  </a:lnTo>
                  <a:lnTo>
                    <a:pt x="199" y="60"/>
                  </a:lnTo>
                  <a:lnTo>
                    <a:pt x="187" y="59"/>
                  </a:lnTo>
                  <a:lnTo>
                    <a:pt x="181" y="51"/>
                  </a:lnTo>
                  <a:lnTo>
                    <a:pt x="177" y="41"/>
                  </a:lnTo>
                  <a:lnTo>
                    <a:pt x="169" y="35"/>
                  </a:lnTo>
                  <a:lnTo>
                    <a:pt x="156" y="29"/>
                  </a:lnTo>
                  <a:lnTo>
                    <a:pt x="141" y="25"/>
                  </a:lnTo>
                  <a:lnTo>
                    <a:pt x="125" y="20"/>
                  </a:lnTo>
                  <a:lnTo>
                    <a:pt x="110" y="16"/>
                  </a:lnTo>
                  <a:lnTo>
                    <a:pt x="94" y="15"/>
                  </a:lnTo>
                  <a:lnTo>
                    <a:pt x="78" y="16"/>
                  </a:lnTo>
                  <a:lnTo>
                    <a:pt x="62" y="22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29" y="53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9" y="35"/>
                  </a:lnTo>
                  <a:lnTo>
                    <a:pt x="18" y="28"/>
                  </a:lnTo>
                  <a:lnTo>
                    <a:pt x="29" y="23"/>
                  </a:lnTo>
                  <a:lnTo>
                    <a:pt x="41" y="19"/>
                  </a:lnTo>
                  <a:lnTo>
                    <a:pt x="53" y="15"/>
                  </a:lnTo>
                  <a:lnTo>
                    <a:pt x="63" y="9"/>
                  </a:lnTo>
                  <a:lnTo>
                    <a:pt x="72" y="3"/>
                  </a:lnTo>
                  <a:lnTo>
                    <a:pt x="99" y="0"/>
                  </a:lnTo>
                  <a:lnTo>
                    <a:pt x="122" y="3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86" y="22"/>
                  </a:lnTo>
                  <a:lnTo>
                    <a:pt x="208" y="23"/>
                  </a:lnTo>
                  <a:lnTo>
                    <a:pt x="228" y="18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60" y="3329"/>
              <a:ext cx="55" cy="26"/>
            </a:xfrm>
            <a:custGeom>
              <a:avLst/>
              <a:gdLst>
                <a:gd name="T0" fmla="*/ 0 w 164"/>
                <a:gd name="T1" fmla="*/ 0 h 77"/>
                <a:gd name="T2" fmla="*/ 0 w 164"/>
                <a:gd name="T3" fmla="*/ 0 h 77"/>
                <a:gd name="T4" fmla="*/ 0 w 164"/>
                <a:gd name="T5" fmla="*/ 0 h 77"/>
                <a:gd name="T6" fmla="*/ 0 w 164"/>
                <a:gd name="T7" fmla="*/ 0 h 77"/>
                <a:gd name="T8" fmla="*/ 0 w 164"/>
                <a:gd name="T9" fmla="*/ 0 h 77"/>
                <a:gd name="T10" fmla="*/ 0 w 164"/>
                <a:gd name="T11" fmla="*/ 0 h 77"/>
                <a:gd name="T12" fmla="*/ 0 w 164"/>
                <a:gd name="T13" fmla="*/ 0 h 77"/>
                <a:gd name="T14" fmla="*/ 0 w 164"/>
                <a:gd name="T15" fmla="*/ 0 h 77"/>
                <a:gd name="T16" fmla="*/ 0 w 164"/>
                <a:gd name="T17" fmla="*/ 0 h 77"/>
                <a:gd name="T18" fmla="*/ 0 w 164"/>
                <a:gd name="T19" fmla="*/ 0 h 77"/>
                <a:gd name="T20" fmla="*/ 0 w 164"/>
                <a:gd name="T21" fmla="*/ 0 h 77"/>
                <a:gd name="T22" fmla="*/ 0 w 164"/>
                <a:gd name="T23" fmla="*/ 0 h 77"/>
                <a:gd name="T24" fmla="*/ 0 w 164"/>
                <a:gd name="T25" fmla="*/ 0 h 77"/>
                <a:gd name="T26" fmla="*/ 0 w 164"/>
                <a:gd name="T27" fmla="*/ 0 h 77"/>
                <a:gd name="T28" fmla="*/ 0 w 164"/>
                <a:gd name="T29" fmla="*/ 0 h 77"/>
                <a:gd name="T30" fmla="*/ 0 w 164"/>
                <a:gd name="T31" fmla="*/ 0 h 77"/>
                <a:gd name="T32" fmla="*/ 0 w 164"/>
                <a:gd name="T33" fmla="*/ 0 h 77"/>
                <a:gd name="T34" fmla="*/ 0 w 164"/>
                <a:gd name="T35" fmla="*/ 0 h 77"/>
                <a:gd name="T36" fmla="*/ 0 w 164"/>
                <a:gd name="T37" fmla="*/ 0 h 77"/>
                <a:gd name="T38" fmla="*/ 0 w 164"/>
                <a:gd name="T39" fmla="*/ 0 h 77"/>
                <a:gd name="T40" fmla="*/ 0 w 164"/>
                <a:gd name="T41" fmla="*/ 0 h 77"/>
                <a:gd name="T42" fmla="*/ 0 w 164"/>
                <a:gd name="T43" fmla="*/ 0 h 77"/>
                <a:gd name="T44" fmla="*/ 0 w 164"/>
                <a:gd name="T45" fmla="*/ 0 h 77"/>
                <a:gd name="T46" fmla="*/ 0 w 164"/>
                <a:gd name="T47" fmla="*/ 0 h 77"/>
                <a:gd name="T48" fmla="*/ 0 w 164"/>
                <a:gd name="T49" fmla="*/ 0 h 77"/>
                <a:gd name="T50" fmla="*/ 0 w 164"/>
                <a:gd name="T51" fmla="*/ 0 h 77"/>
                <a:gd name="T52" fmla="*/ 0 w 164"/>
                <a:gd name="T53" fmla="*/ 0 h 77"/>
                <a:gd name="T54" fmla="*/ 0 w 164"/>
                <a:gd name="T55" fmla="*/ 0 h 77"/>
                <a:gd name="T56" fmla="*/ 0 w 164"/>
                <a:gd name="T57" fmla="*/ 0 h 77"/>
                <a:gd name="T58" fmla="*/ 0 w 164"/>
                <a:gd name="T59" fmla="*/ 0 h 77"/>
                <a:gd name="T60" fmla="*/ 0 w 164"/>
                <a:gd name="T61" fmla="*/ 0 h 77"/>
                <a:gd name="T62" fmla="*/ 0 w 164"/>
                <a:gd name="T63" fmla="*/ 0 h 77"/>
                <a:gd name="T64" fmla="*/ 0 w 164"/>
                <a:gd name="T65" fmla="*/ 0 h 77"/>
                <a:gd name="T66" fmla="*/ 0 w 164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77"/>
                <a:gd name="T104" fmla="*/ 164 w 1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77">
                  <a:moveTo>
                    <a:pt x="66" y="27"/>
                  </a:moveTo>
                  <a:lnTo>
                    <a:pt x="78" y="28"/>
                  </a:lnTo>
                  <a:lnTo>
                    <a:pt x="89" y="28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19" y="21"/>
                  </a:lnTo>
                  <a:lnTo>
                    <a:pt x="128" y="18"/>
                  </a:lnTo>
                  <a:lnTo>
                    <a:pt x="136" y="15"/>
                  </a:lnTo>
                  <a:lnTo>
                    <a:pt x="145" y="12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35" y="40"/>
                  </a:lnTo>
                  <a:lnTo>
                    <a:pt x="123" y="51"/>
                  </a:lnTo>
                  <a:lnTo>
                    <a:pt x="111" y="62"/>
                  </a:lnTo>
                  <a:lnTo>
                    <a:pt x="98" y="71"/>
                  </a:lnTo>
                  <a:lnTo>
                    <a:pt x="83" y="77"/>
                  </a:lnTo>
                  <a:lnTo>
                    <a:pt x="67" y="76"/>
                  </a:lnTo>
                  <a:lnTo>
                    <a:pt x="48" y="68"/>
                  </a:lnTo>
                  <a:lnTo>
                    <a:pt x="51" y="55"/>
                  </a:lnTo>
                  <a:lnTo>
                    <a:pt x="47" y="45"/>
                  </a:lnTo>
                  <a:lnTo>
                    <a:pt x="38" y="39"/>
                  </a:lnTo>
                  <a:lnTo>
                    <a:pt x="25" y="34"/>
                  </a:lnTo>
                  <a:lnTo>
                    <a:pt x="13" y="30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0" y="6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8" y="21"/>
                  </a:lnTo>
                  <a:lnTo>
                    <a:pt x="57" y="26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65" y="3379"/>
              <a:ext cx="137" cy="64"/>
            </a:xfrm>
            <a:custGeom>
              <a:avLst/>
              <a:gdLst>
                <a:gd name="T0" fmla="*/ 0 w 412"/>
                <a:gd name="T1" fmla="*/ 0 h 194"/>
                <a:gd name="T2" fmla="*/ 0 w 412"/>
                <a:gd name="T3" fmla="*/ 0 h 194"/>
                <a:gd name="T4" fmla="*/ 0 w 412"/>
                <a:gd name="T5" fmla="*/ 0 h 194"/>
                <a:gd name="T6" fmla="*/ 0 w 412"/>
                <a:gd name="T7" fmla="*/ 0 h 194"/>
                <a:gd name="T8" fmla="*/ 0 w 412"/>
                <a:gd name="T9" fmla="*/ 0 h 194"/>
                <a:gd name="T10" fmla="*/ 0 w 412"/>
                <a:gd name="T11" fmla="*/ 0 h 194"/>
                <a:gd name="T12" fmla="*/ 0 w 412"/>
                <a:gd name="T13" fmla="*/ 0 h 194"/>
                <a:gd name="T14" fmla="*/ 0 w 412"/>
                <a:gd name="T15" fmla="*/ 0 h 194"/>
                <a:gd name="T16" fmla="*/ 0 w 412"/>
                <a:gd name="T17" fmla="*/ 0 h 194"/>
                <a:gd name="T18" fmla="*/ 0 w 412"/>
                <a:gd name="T19" fmla="*/ 0 h 194"/>
                <a:gd name="T20" fmla="*/ 0 w 412"/>
                <a:gd name="T21" fmla="*/ 0 h 194"/>
                <a:gd name="T22" fmla="*/ 0 w 412"/>
                <a:gd name="T23" fmla="*/ 0 h 194"/>
                <a:gd name="T24" fmla="*/ 0 w 412"/>
                <a:gd name="T25" fmla="*/ 0 h 194"/>
                <a:gd name="T26" fmla="*/ 0 w 412"/>
                <a:gd name="T27" fmla="*/ 0 h 194"/>
                <a:gd name="T28" fmla="*/ 0 w 412"/>
                <a:gd name="T29" fmla="*/ 0 h 194"/>
                <a:gd name="T30" fmla="*/ 0 w 412"/>
                <a:gd name="T31" fmla="*/ 0 h 194"/>
                <a:gd name="T32" fmla="*/ 0 w 412"/>
                <a:gd name="T33" fmla="*/ 0 h 194"/>
                <a:gd name="T34" fmla="*/ 0 w 412"/>
                <a:gd name="T35" fmla="*/ 0 h 194"/>
                <a:gd name="T36" fmla="*/ 0 w 412"/>
                <a:gd name="T37" fmla="*/ 0 h 194"/>
                <a:gd name="T38" fmla="*/ 0 w 412"/>
                <a:gd name="T39" fmla="*/ 0 h 194"/>
                <a:gd name="T40" fmla="*/ 0 w 412"/>
                <a:gd name="T41" fmla="*/ 0 h 194"/>
                <a:gd name="T42" fmla="*/ 0 w 412"/>
                <a:gd name="T43" fmla="*/ 0 h 194"/>
                <a:gd name="T44" fmla="*/ 0 w 412"/>
                <a:gd name="T45" fmla="*/ 0 h 194"/>
                <a:gd name="T46" fmla="*/ 0 w 412"/>
                <a:gd name="T47" fmla="*/ 0 h 194"/>
                <a:gd name="T48" fmla="*/ 0 w 412"/>
                <a:gd name="T49" fmla="*/ 0 h 194"/>
                <a:gd name="T50" fmla="*/ 0 w 412"/>
                <a:gd name="T51" fmla="*/ 0 h 194"/>
                <a:gd name="T52" fmla="*/ 0 w 412"/>
                <a:gd name="T53" fmla="*/ 0 h 194"/>
                <a:gd name="T54" fmla="*/ 0 w 412"/>
                <a:gd name="T55" fmla="*/ 0 h 194"/>
                <a:gd name="T56" fmla="*/ 0 w 412"/>
                <a:gd name="T57" fmla="*/ 0 h 194"/>
                <a:gd name="T58" fmla="*/ 0 w 412"/>
                <a:gd name="T59" fmla="*/ 0 h 194"/>
                <a:gd name="T60" fmla="*/ 0 w 412"/>
                <a:gd name="T61" fmla="*/ 0 h 194"/>
                <a:gd name="T62" fmla="*/ 0 w 412"/>
                <a:gd name="T63" fmla="*/ 0 h 194"/>
                <a:gd name="T64" fmla="*/ 0 w 412"/>
                <a:gd name="T65" fmla="*/ 0 h 194"/>
                <a:gd name="T66" fmla="*/ 0 w 412"/>
                <a:gd name="T67" fmla="*/ 0 h 194"/>
                <a:gd name="T68" fmla="*/ 0 w 412"/>
                <a:gd name="T69" fmla="*/ 0 h 194"/>
                <a:gd name="T70" fmla="*/ 0 w 412"/>
                <a:gd name="T71" fmla="*/ 0 h 194"/>
                <a:gd name="T72" fmla="*/ 0 w 412"/>
                <a:gd name="T73" fmla="*/ 0 h 194"/>
                <a:gd name="T74" fmla="*/ 0 w 412"/>
                <a:gd name="T75" fmla="*/ 0 h 194"/>
                <a:gd name="T76" fmla="*/ 0 w 412"/>
                <a:gd name="T77" fmla="*/ 0 h 194"/>
                <a:gd name="T78" fmla="*/ 0 w 412"/>
                <a:gd name="T79" fmla="*/ 0 h 194"/>
                <a:gd name="T80" fmla="*/ 0 w 412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194"/>
                <a:gd name="T125" fmla="*/ 412 w 412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194">
                  <a:moveTo>
                    <a:pt x="412" y="135"/>
                  </a:moveTo>
                  <a:lnTo>
                    <a:pt x="384" y="131"/>
                  </a:lnTo>
                  <a:lnTo>
                    <a:pt x="354" y="128"/>
                  </a:lnTo>
                  <a:lnTo>
                    <a:pt x="327" y="126"/>
                  </a:lnTo>
                  <a:lnTo>
                    <a:pt x="299" y="125"/>
                  </a:lnTo>
                  <a:lnTo>
                    <a:pt x="271" y="126"/>
                  </a:lnTo>
                  <a:lnTo>
                    <a:pt x="243" y="128"/>
                  </a:lnTo>
                  <a:lnTo>
                    <a:pt x="216" y="129"/>
                  </a:lnTo>
                  <a:lnTo>
                    <a:pt x="190" y="134"/>
                  </a:lnTo>
                  <a:lnTo>
                    <a:pt x="165" y="138"/>
                  </a:lnTo>
                  <a:lnTo>
                    <a:pt x="140" y="142"/>
                  </a:lnTo>
                  <a:lnTo>
                    <a:pt x="114" y="150"/>
                  </a:lnTo>
                  <a:lnTo>
                    <a:pt x="92" y="156"/>
                  </a:lnTo>
                  <a:lnTo>
                    <a:pt x="70" y="165"/>
                  </a:lnTo>
                  <a:lnTo>
                    <a:pt x="50" y="173"/>
                  </a:lnTo>
                  <a:lnTo>
                    <a:pt x="29" y="184"/>
                  </a:lnTo>
                  <a:lnTo>
                    <a:pt x="11" y="194"/>
                  </a:lnTo>
                  <a:lnTo>
                    <a:pt x="3" y="167"/>
                  </a:lnTo>
                  <a:lnTo>
                    <a:pt x="0" y="135"/>
                  </a:lnTo>
                  <a:lnTo>
                    <a:pt x="3" y="103"/>
                  </a:lnTo>
                  <a:lnTo>
                    <a:pt x="6" y="72"/>
                  </a:lnTo>
                  <a:lnTo>
                    <a:pt x="26" y="60"/>
                  </a:lnTo>
                  <a:lnTo>
                    <a:pt x="48" y="48"/>
                  </a:lnTo>
                  <a:lnTo>
                    <a:pt x="72" y="38"/>
                  </a:lnTo>
                  <a:lnTo>
                    <a:pt x="95" y="29"/>
                  </a:lnTo>
                  <a:lnTo>
                    <a:pt x="119" y="22"/>
                  </a:lnTo>
                  <a:lnTo>
                    <a:pt x="144" y="14"/>
                  </a:lnTo>
                  <a:lnTo>
                    <a:pt x="169" y="10"/>
                  </a:lnTo>
                  <a:lnTo>
                    <a:pt x="195" y="6"/>
                  </a:lnTo>
                  <a:lnTo>
                    <a:pt x="221" y="3"/>
                  </a:lnTo>
                  <a:lnTo>
                    <a:pt x="247" y="1"/>
                  </a:lnTo>
                  <a:lnTo>
                    <a:pt x="274" y="0"/>
                  </a:lnTo>
                  <a:lnTo>
                    <a:pt x="300" y="1"/>
                  </a:lnTo>
                  <a:lnTo>
                    <a:pt x="325" y="3"/>
                  </a:lnTo>
                  <a:lnTo>
                    <a:pt x="352" y="6"/>
                  </a:lnTo>
                  <a:lnTo>
                    <a:pt x="377" y="9"/>
                  </a:lnTo>
                  <a:lnTo>
                    <a:pt x="402" y="14"/>
                  </a:lnTo>
                  <a:lnTo>
                    <a:pt x="403" y="31"/>
                  </a:lnTo>
                  <a:lnTo>
                    <a:pt x="408" y="67"/>
                  </a:lnTo>
                  <a:lnTo>
                    <a:pt x="412" y="109"/>
                  </a:lnTo>
                  <a:lnTo>
                    <a:pt x="412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36" y="3404"/>
              <a:ext cx="22" cy="13"/>
            </a:xfrm>
            <a:custGeom>
              <a:avLst/>
              <a:gdLst>
                <a:gd name="T0" fmla="*/ 0 w 65"/>
                <a:gd name="T1" fmla="*/ 0 h 38"/>
                <a:gd name="T2" fmla="*/ 0 w 65"/>
                <a:gd name="T3" fmla="*/ 0 h 38"/>
                <a:gd name="T4" fmla="*/ 0 w 65"/>
                <a:gd name="T5" fmla="*/ 0 h 38"/>
                <a:gd name="T6" fmla="*/ 0 w 65"/>
                <a:gd name="T7" fmla="*/ 0 h 38"/>
                <a:gd name="T8" fmla="*/ 0 w 65"/>
                <a:gd name="T9" fmla="*/ 0 h 38"/>
                <a:gd name="T10" fmla="*/ 0 w 65"/>
                <a:gd name="T11" fmla="*/ 0 h 38"/>
                <a:gd name="T12" fmla="*/ 0 w 65"/>
                <a:gd name="T13" fmla="*/ 0 h 38"/>
                <a:gd name="T14" fmla="*/ 0 w 65"/>
                <a:gd name="T15" fmla="*/ 0 h 38"/>
                <a:gd name="T16" fmla="*/ 0 w 65"/>
                <a:gd name="T17" fmla="*/ 0 h 38"/>
                <a:gd name="T18" fmla="*/ 0 w 65"/>
                <a:gd name="T19" fmla="*/ 0 h 38"/>
                <a:gd name="T20" fmla="*/ 0 w 65"/>
                <a:gd name="T21" fmla="*/ 0 h 38"/>
                <a:gd name="T22" fmla="*/ 0 w 65"/>
                <a:gd name="T23" fmla="*/ 0 h 38"/>
                <a:gd name="T24" fmla="*/ 0 w 65"/>
                <a:gd name="T25" fmla="*/ 0 h 38"/>
                <a:gd name="T26" fmla="*/ 0 w 65"/>
                <a:gd name="T27" fmla="*/ 0 h 38"/>
                <a:gd name="T28" fmla="*/ 0 w 65"/>
                <a:gd name="T29" fmla="*/ 0 h 38"/>
                <a:gd name="T30" fmla="*/ 0 w 65"/>
                <a:gd name="T31" fmla="*/ 0 h 38"/>
                <a:gd name="T32" fmla="*/ 0 w 65"/>
                <a:gd name="T33" fmla="*/ 0 h 38"/>
                <a:gd name="T34" fmla="*/ 0 w 65"/>
                <a:gd name="T35" fmla="*/ 0 h 38"/>
                <a:gd name="T36" fmla="*/ 0 w 65"/>
                <a:gd name="T37" fmla="*/ 0 h 38"/>
                <a:gd name="T38" fmla="*/ 0 w 65"/>
                <a:gd name="T39" fmla="*/ 0 h 38"/>
                <a:gd name="T40" fmla="*/ 0 w 6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38"/>
                <a:gd name="T65" fmla="*/ 65 w 6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38">
                  <a:moveTo>
                    <a:pt x="65" y="24"/>
                  </a:moveTo>
                  <a:lnTo>
                    <a:pt x="62" y="33"/>
                  </a:lnTo>
                  <a:lnTo>
                    <a:pt x="56" y="37"/>
                  </a:lnTo>
                  <a:lnTo>
                    <a:pt x="48" y="38"/>
                  </a:lnTo>
                  <a:lnTo>
                    <a:pt x="40" y="37"/>
                  </a:lnTo>
                  <a:lnTo>
                    <a:pt x="31" y="34"/>
                  </a:lnTo>
                  <a:lnTo>
                    <a:pt x="20" y="31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69" y="3431"/>
              <a:ext cx="133" cy="31"/>
            </a:xfrm>
            <a:custGeom>
              <a:avLst/>
              <a:gdLst>
                <a:gd name="T0" fmla="*/ 0 w 401"/>
                <a:gd name="T1" fmla="*/ 0 h 94"/>
                <a:gd name="T2" fmla="*/ 0 w 401"/>
                <a:gd name="T3" fmla="*/ 0 h 94"/>
                <a:gd name="T4" fmla="*/ 0 w 401"/>
                <a:gd name="T5" fmla="*/ 0 h 94"/>
                <a:gd name="T6" fmla="*/ 0 w 401"/>
                <a:gd name="T7" fmla="*/ 0 h 94"/>
                <a:gd name="T8" fmla="*/ 0 w 401"/>
                <a:gd name="T9" fmla="*/ 0 h 94"/>
                <a:gd name="T10" fmla="*/ 0 w 401"/>
                <a:gd name="T11" fmla="*/ 0 h 94"/>
                <a:gd name="T12" fmla="*/ 0 w 401"/>
                <a:gd name="T13" fmla="*/ 0 h 94"/>
                <a:gd name="T14" fmla="*/ 0 w 401"/>
                <a:gd name="T15" fmla="*/ 0 h 94"/>
                <a:gd name="T16" fmla="*/ 0 w 401"/>
                <a:gd name="T17" fmla="*/ 0 h 94"/>
                <a:gd name="T18" fmla="*/ 0 w 401"/>
                <a:gd name="T19" fmla="*/ 0 h 94"/>
                <a:gd name="T20" fmla="*/ 0 w 401"/>
                <a:gd name="T21" fmla="*/ 0 h 94"/>
                <a:gd name="T22" fmla="*/ 0 w 401"/>
                <a:gd name="T23" fmla="*/ 0 h 94"/>
                <a:gd name="T24" fmla="*/ 0 w 401"/>
                <a:gd name="T25" fmla="*/ 0 h 94"/>
                <a:gd name="T26" fmla="*/ 0 w 401"/>
                <a:gd name="T27" fmla="*/ 0 h 94"/>
                <a:gd name="T28" fmla="*/ 0 w 401"/>
                <a:gd name="T29" fmla="*/ 0 h 94"/>
                <a:gd name="T30" fmla="*/ 0 w 401"/>
                <a:gd name="T31" fmla="*/ 0 h 94"/>
                <a:gd name="T32" fmla="*/ 0 w 401"/>
                <a:gd name="T33" fmla="*/ 0 h 94"/>
                <a:gd name="T34" fmla="*/ 0 w 401"/>
                <a:gd name="T35" fmla="*/ 0 h 94"/>
                <a:gd name="T36" fmla="*/ 0 w 401"/>
                <a:gd name="T37" fmla="*/ 0 h 94"/>
                <a:gd name="T38" fmla="*/ 0 w 401"/>
                <a:gd name="T39" fmla="*/ 0 h 94"/>
                <a:gd name="T40" fmla="*/ 0 w 401"/>
                <a:gd name="T41" fmla="*/ 0 h 94"/>
                <a:gd name="T42" fmla="*/ 0 w 401"/>
                <a:gd name="T43" fmla="*/ 0 h 94"/>
                <a:gd name="T44" fmla="*/ 0 w 401"/>
                <a:gd name="T45" fmla="*/ 0 h 94"/>
                <a:gd name="T46" fmla="*/ 0 w 401"/>
                <a:gd name="T47" fmla="*/ 0 h 94"/>
                <a:gd name="T48" fmla="*/ 0 w 401"/>
                <a:gd name="T49" fmla="*/ 0 h 94"/>
                <a:gd name="T50" fmla="*/ 0 w 401"/>
                <a:gd name="T51" fmla="*/ 0 h 94"/>
                <a:gd name="T52" fmla="*/ 0 w 401"/>
                <a:gd name="T53" fmla="*/ 0 h 94"/>
                <a:gd name="T54" fmla="*/ 0 w 401"/>
                <a:gd name="T55" fmla="*/ 0 h 94"/>
                <a:gd name="T56" fmla="*/ 0 w 401"/>
                <a:gd name="T57" fmla="*/ 0 h 94"/>
                <a:gd name="T58" fmla="*/ 0 w 401"/>
                <a:gd name="T59" fmla="*/ 0 h 94"/>
                <a:gd name="T60" fmla="*/ 0 w 401"/>
                <a:gd name="T61" fmla="*/ 0 h 94"/>
                <a:gd name="T62" fmla="*/ 0 w 401"/>
                <a:gd name="T63" fmla="*/ 0 h 94"/>
                <a:gd name="T64" fmla="*/ 0 w 401"/>
                <a:gd name="T65" fmla="*/ 0 h 94"/>
                <a:gd name="T66" fmla="*/ 0 w 401"/>
                <a:gd name="T67" fmla="*/ 0 h 94"/>
                <a:gd name="T68" fmla="*/ 0 w 401"/>
                <a:gd name="T69" fmla="*/ 0 h 94"/>
                <a:gd name="T70" fmla="*/ 0 w 401"/>
                <a:gd name="T71" fmla="*/ 0 h 94"/>
                <a:gd name="T72" fmla="*/ 0 w 401"/>
                <a:gd name="T73" fmla="*/ 0 h 94"/>
                <a:gd name="T74" fmla="*/ 0 w 401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1"/>
                <a:gd name="T115" fmla="*/ 0 h 94"/>
                <a:gd name="T116" fmla="*/ 401 w 401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1" h="94">
                  <a:moveTo>
                    <a:pt x="401" y="22"/>
                  </a:moveTo>
                  <a:lnTo>
                    <a:pt x="401" y="37"/>
                  </a:lnTo>
                  <a:lnTo>
                    <a:pt x="382" y="33"/>
                  </a:lnTo>
                  <a:lnTo>
                    <a:pt x="361" y="30"/>
                  </a:lnTo>
                  <a:lnTo>
                    <a:pt x="339" y="27"/>
                  </a:lnTo>
                  <a:lnTo>
                    <a:pt x="316" y="25"/>
                  </a:lnTo>
                  <a:lnTo>
                    <a:pt x="292" y="24"/>
                  </a:lnTo>
                  <a:lnTo>
                    <a:pt x="265" y="24"/>
                  </a:lnTo>
                  <a:lnTo>
                    <a:pt x="240" y="25"/>
                  </a:lnTo>
                  <a:lnTo>
                    <a:pt x="214" y="27"/>
                  </a:lnTo>
                  <a:lnTo>
                    <a:pt x="187" y="30"/>
                  </a:lnTo>
                  <a:lnTo>
                    <a:pt x="159" y="34"/>
                  </a:lnTo>
                  <a:lnTo>
                    <a:pt x="133" y="40"/>
                  </a:lnTo>
                  <a:lnTo>
                    <a:pt x="106" y="47"/>
                  </a:lnTo>
                  <a:lnTo>
                    <a:pt x="80" y="56"/>
                  </a:lnTo>
                  <a:lnTo>
                    <a:pt x="55" y="68"/>
                  </a:lnTo>
                  <a:lnTo>
                    <a:pt x="30" y="80"/>
                  </a:lnTo>
                  <a:lnTo>
                    <a:pt x="6" y="94"/>
                  </a:lnTo>
                  <a:lnTo>
                    <a:pt x="0" y="86"/>
                  </a:lnTo>
                  <a:lnTo>
                    <a:pt x="3" y="77"/>
                  </a:lnTo>
                  <a:lnTo>
                    <a:pt x="8" y="68"/>
                  </a:lnTo>
                  <a:lnTo>
                    <a:pt x="12" y="59"/>
                  </a:lnTo>
                  <a:lnTo>
                    <a:pt x="31" y="49"/>
                  </a:lnTo>
                  <a:lnTo>
                    <a:pt x="53" y="40"/>
                  </a:lnTo>
                  <a:lnTo>
                    <a:pt x="76" y="31"/>
                  </a:lnTo>
                  <a:lnTo>
                    <a:pt x="98" y="24"/>
                  </a:lnTo>
                  <a:lnTo>
                    <a:pt x="121" y="16"/>
                  </a:lnTo>
                  <a:lnTo>
                    <a:pt x="146" y="10"/>
                  </a:lnTo>
                  <a:lnTo>
                    <a:pt x="171" y="6"/>
                  </a:lnTo>
                  <a:lnTo>
                    <a:pt x="198" y="3"/>
                  </a:lnTo>
                  <a:lnTo>
                    <a:pt x="223" y="0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2"/>
                  </a:lnTo>
                  <a:lnTo>
                    <a:pt x="327" y="5"/>
                  </a:lnTo>
                  <a:lnTo>
                    <a:pt x="352" y="9"/>
                  </a:lnTo>
                  <a:lnTo>
                    <a:pt x="377" y="15"/>
                  </a:lnTo>
                  <a:lnTo>
                    <a:pt x="401" y="22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6" descr="Алмазная решетка (контур)"/>
            <p:cNvSpPr>
              <a:spLocks/>
            </p:cNvSpPr>
            <p:nvPr/>
          </p:nvSpPr>
          <p:spPr bwMode="auto">
            <a:xfrm>
              <a:off x="681" y="3421"/>
              <a:ext cx="151" cy="126"/>
            </a:xfrm>
            <a:custGeom>
              <a:avLst/>
              <a:gdLst>
                <a:gd name="T0" fmla="*/ 0 w 453"/>
                <a:gd name="T1" fmla="*/ 0 h 378"/>
                <a:gd name="T2" fmla="*/ 0 w 453"/>
                <a:gd name="T3" fmla="*/ 0 h 378"/>
                <a:gd name="T4" fmla="*/ 0 w 453"/>
                <a:gd name="T5" fmla="*/ 0 h 378"/>
                <a:gd name="T6" fmla="*/ 0 w 453"/>
                <a:gd name="T7" fmla="*/ 0 h 378"/>
                <a:gd name="T8" fmla="*/ 0 w 453"/>
                <a:gd name="T9" fmla="*/ 0 h 378"/>
                <a:gd name="T10" fmla="*/ 0 w 453"/>
                <a:gd name="T11" fmla="*/ 0 h 378"/>
                <a:gd name="T12" fmla="*/ 0 w 453"/>
                <a:gd name="T13" fmla="*/ 0 h 378"/>
                <a:gd name="T14" fmla="*/ 0 w 453"/>
                <a:gd name="T15" fmla="*/ 0 h 378"/>
                <a:gd name="T16" fmla="*/ 0 w 453"/>
                <a:gd name="T17" fmla="*/ 0 h 378"/>
                <a:gd name="T18" fmla="*/ 0 w 453"/>
                <a:gd name="T19" fmla="*/ 0 h 378"/>
                <a:gd name="T20" fmla="*/ 0 w 453"/>
                <a:gd name="T21" fmla="*/ 0 h 378"/>
                <a:gd name="T22" fmla="*/ 0 w 453"/>
                <a:gd name="T23" fmla="*/ 0 h 378"/>
                <a:gd name="T24" fmla="*/ 0 w 453"/>
                <a:gd name="T25" fmla="*/ 0 h 378"/>
                <a:gd name="T26" fmla="*/ 0 w 453"/>
                <a:gd name="T27" fmla="*/ 0 h 378"/>
                <a:gd name="T28" fmla="*/ 0 w 453"/>
                <a:gd name="T29" fmla="*/ 0 h 378"/>
                <a:gd name="T30" fmla="*/ 0 w 453"/>
                <a:gd name="T31" fmla="*/ 0 h 378"/>
                <a:gd name="T32" fmla="*/ 0 w 453"/>
                <a:gd name="T33" fmla="*/ 0 h 378"/>
                <a:gd name="T34" fmla="*/ 0 w 453"/>
                <a:gd name="T35" fmla="*/ 0 h 378"/>
                <a:gd name="T36" fmla="*/ 0 w 453"/>
                <a:gd name="T37" fmla="*/ 0 h 378"/>
                <a:gd name="T38" fmla="*/ 0 w 453"/>
                <a:gd name="T39" fmla="*/ 0 h 378"/>
                <a:gd name="T40" fmla="*/ 0 w 453"/>
                <a:gd name="T41" fmla="*/ 0 h 378"/>
                <a:gd name="T42" fmla="*/ 0 w 453"/>
                <a:gd name="T43" fmla="*/ 0 h 378"/>
                <a:gd name="T44" fmla="*/ 0 w 453"/>
                <a:gd name="T45" fmla="*/ 0 h 378"/>
                <a:gd name="T46" fmla="*/ 0 w 453"/>
                <a:gd name="T47" fmla="*/ 0 h 378"/>
                <a:gd name="T48" fmla="*/ 0 w 453"/>
                <a:gd name="T49" fmla="*/ 0 h 378"/>
                <a:gd name="T50" fmla="*/ 0 w 453"/>
                <a:gd name="T51" fmla="*/ 0 h 378"/>
                <a:gd name="T52" fmla="*/ 0 w 453"/>
                <a:gd name="T53" fmla="*/ 0 h 378"/>
                <a:gd name="T54" fmla="*/ 0 w 453"/>
                <a:gd name="T55" fmla="*/ 0 h 378"/>
                <a:gd name="T56" fmla="*/ 0 w 453"/>
                <a:gd name="T57" fmla="*/ 0 h 378"/>
                <a:gd name="T58" fmla="*/ 0 w 453"/>
                <a:gd name="T59" fmla="*/ 0 h 378"/>
                <a:gd name="T60" fmla="*/ 0 w 453"/>
                <a:gd name="T61" fmla="*/ 0 h 378"/>
                <a:gd name="T62" fmla="*/ 0 w 453"/>
                <a:gd name="T63" fmla="*/ 0 h 378"/>
                <a:gd name="T64" fmla="*/ 0 w 453"/>
                <a:gd name="T65" fmla="*/ 0 h 378"/>
                <a:gd name="T66" fmla="*/ 0 w 453"/>
                <a:gd name="T67" fmla="*/ 0 h 378"/>
                <a:gd name="T68" fmla="*/ 0 w 453"/>
                <a:gd name="T69" fmla="*/ 0 h 378"/>
                <a:gd name="T70" fmla="*/ 0 w 453"/>
                <a:gd name="T71" fmla="*/ 0 h 378"/>
                <a:gd name="T72" fmla="*/ 0 w 453"/>
                <a:gd name="T73" fmla="*/ 0 h 378"/>
                <a:gd name="T74" fmla="*/ 0 w 453"/>
                <a:gd name="T75" fmla="*/ 0 h 378"/>
                <a:gd name="T76" fmla="*/ 0 w 453"/>
                <a:gd name="T77" fmla="*/ 0 h 378"/>
                <a:gd name="T78" fmla="*/ 0 w 453"/>
                <a:gd name="T79" fmla="*/ 0 h 378"/>
                <a:gd name="T80" fmla="*/ 0 w 453"/>
                <a:gd name="T81" fmla="*/ 0 h 378"/>
                <a:gd name="T82" fmla="*/ 0 w 453"/>
                <a:gd name="T83" fmla="*/ 0 h 378"/>
                <a:gd name="T84" fmla="*/ 0 w 453"/>
                <a:gd name="T85" fmla="*/ 0 h 378"/>
                <a:gd name="T86" fmla="*/ 0 w 453"/>
                <a:gd name="T87" fmla="*/ 0 h 378"/>
                <a:gd name="T88" fmla="*/ 0 w 453"/>
                <a:gd name="T89" fmla="*/ 0 h 378"/>
                <a:gd name="T90" fmla="*/ 0 w 453"/>
                <a:gd name="T91" fmla="*/ 0 h 378"/>
                <a:gd name="T92" fmla="*/ 0 w 453"/>
                <a:gd name="T93" fmla="*/ 0 h 378"/>
                <a:gd name="T94" fmla="*/ 0 w 453"/>
                <a:gd name="T95" fmla="*/ 0 h 378"/>
                <a:gd name="T96" fmla="*/ 0 w 453"/>
                <a:gd name="T97" fmla="*/ 0 h 378"/>
                <a:gd name="T98" fmla="*/ 0 w 453"/>
                <a:gd name="T99" fmla="*/ 0 h 378"/>
                <a:gd name="T100" fmla="*/ 0 w 453"/>
                <a:gd name="T101" fmla="*/ 0 h 378"/>
                <a:gd name="T102" fmla="*/ 0 w 453"/>
                <a:gd name="T103" fmla="*/ 0 h 378"/>
                <a:gd name="T104" fmla="*/ 0 w 453"/>
                <a:gd name="T105" fmla="*/ 0 h 378"/>
                <a:gd name="T106" fmla="*/ 0 w 453"/>
                <a:gd name="T107" fmla="*/ 0 h 378"/>
                <a:gd name="T108" fmla="*/ 0 w 453"/>
                <a:gd name="T109" fmla="*/ 0 h 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378"/>
                <a:gd name="T167" fmla="*/ 453 w 453"/>
                <a:gd name="T168" fmla="*/ 378 h 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378">
                  <a:moveTo>
                    <a:pt x="255" y="31"/>
                  </a:moveTo>
                  <a:lnTo>
                    <a:pt x="265" y="37"/>
                  </a:lnTo>
                  <a:lnTo>
                    <a:pt x="275" y="41"/>
                  </a:lnTo>
                  <a:lnTo>
                    <a:pt x="286" y="41"/>
                  </a:lnTo>
                  <a:lnTo>
                    <a:pt x="296" y="39"/>
                  </a:lnTo>
                  <a:lnTo>
                    <a:pt x="305" y="37"/>
                  </a:lnTo>
                  <a:lnTo>
                    <a:pt x="315" y="34"/>
                  </a:lnTo>
                  <a:lnTo>
                    <a:pt x="325" y="29"/>
                  </a:lnTo>
                  <a:lnTo>
                    <a:pt x="334" y="25"/>
                  </a:lnTo>
                  <a:lnTo>
                    <a:pt x="350" y="26"/>
                  </a:lnTo>
                  <a:lnTo>
                    <a:pt x="367" y="29"/>
                  </a:lnTo>
                  <a:lnTo>
                    <a:pt x="383" y="34"/>
                  </a:lnTo>
                  <a:lnTo>
                    <a:pt x="398" y="41"/>
                  </a:lnTo>
                  <a:lnTo>
                    <a:pt x="412" y="48"/>
                  </a:lnTo>
                  <a:lnTo>
                    <a:pt x="427" y="57"/>
                  </a:lnTo>
                  <a:lnTo>
                    <a:pt x="440" y="65"/>
                  </a:lnTo>
                  <a:lnTo>
                    <a:pt x="453" y="73"/>
                  </a:lnTo>
                  <a:lnTo>
                    <a:pt x="445" y="84"/>
                  </a:lnTo>
                  <a:lnTo>
                    <a:pt x="436" y="91"/>
                  </a:lnTo>
                  <a:lnTo>
                    <a:pt x="427" y="98"/>
                  </a:lnTo>
                  <a:lnTo>
                    <a:pt x="418" y="101"/>
                  </a:lnTo>
                  <a:lnTo>
                    <a:pt x="408" y="103"/>
                  </a:lnTo>
                  <a:lnTo>
                    <a:pt x="399" y="101"/>
                  </a:lnTo>
                  <a:lnTo>
                    <a:pt x="390" y="97"/>
                  </a:lnTo>
                  <a:lnTo>
                    <a:pt x="381" y="88"/>
                  </a:lnTo>
                  <a:lnTo>
                    <a:pt x="377" y="88"/>
                  </a:lnTo>
                  <a:lnTo>
                    <a:pt x="368" y="87"/>
                  </a:lnTo>
                  <a:lnTo>
                    <a:pt x="355" y="88"/>
                  </a:lnTo>
                  <a:lnTo>
                    <a:pt x="340" y="90"/>
                  </a:lnTo>
                  <a:lnTo>
                    <a:pt x="327" y="95"/>
                  </a:lnTo>
                  <a:lnTo>
                    <a:pt x="318" y="104"/>
                  </a:lnTo>
                  <a:lnTo>
                    <a:pt x="314" y="117"/>
                  </a:lnTo>
                  <a:lnTo>
                    <a:pt x="318" y="138"/>
                  </a:lnTo>
                  <a:lnTo>
                    <a:pt x="302" y="135"/>
                  </a:lnTo>
                  <a:lnTo>
                    <a:pt x="286" y="134"/>
                  </a:lnTo>
                  <a:lnTo>
                    <a:pt x="269" y="135"/>
                  </a:lnTo>
                  <a:lnTo>
                    <a:pt x="255" y="135"/>
                  </a:lnTo>
                  <a:lnTo>
                    <a:pt x="240" y="137"/>
                  </a:lnTo>
                  <a:lnTo>
                    <a:pt x="228" y="138"/>
                  </a:lnTo>
                  <a:lnTo>
                    <a:pt x="216" y="140"/>
                  </a:lnTo>
                  <a:lnTo>
                    <a:pt x="209" y="138"/>
                  </a:lnTo>
                  <a:lnTo>
                    <a:pt x="200" y="138"/>
                  </a:lnTo>
                  <a:lnTo>
                    <a:pt x="190" y="137"/>
                  </a:lnTo>
                  <a:lnTo>
                    <a:pt x="180" y="137"/>
                  </a:lnTo>
                  <a:lnTo>
                    <a:pt x="169" y="138"/>
                  </a:lnTo>
                  <a:lnTo>
                    <a:pt x="159" y="140"/>
                  </a:lnTo>
                  <a:lnTo>
                    <a:pt x="150" y="144"/>
                  </a:lnTo>
                  <a:lnTo>
                    <a:pt x="143" y="150"/>
                  </a:lnTo>
                  <a:lnTo>
                    <a:pt x="135" y="160"/>
                  </a:lnTo>
                  <a:lnTo>
                    <a:pt x="134" y="179"/>
                  </a:lnTo>
                  <a:lnTo>
                    <a:pt x="132" y="194"/>
                  </a:lnTo>
                  <a:lnTo>
                    <a:pt x="131" y="210"/>
                  </a:lnTo>
                  <a:lnTo>
                    <a:pt x="130" y="235"/>
                  </a:lnTo>
                  <a:lnTo>
                    <a:pt x="121" y="235"/>
                  </a:lnTo>
                  <a:lnTo>
                    <a:pt x="112" y="235"/>
                  </a:lnTo>
                  <a:lnTo>
                    <a:pt x="103" y="232"/>
                  </a:lnTo>
                  <a:lnTo>
                    <a:pt x="96" y="229"/>
                  </a:lnTo>
                  <a:lnTo>
                    <a:pt x="91" y="225"/>
                  </a:lnTo>
                  <a:lnTo>
                    <a:pt x="87" y="219"/>
                  </a:lnTo>
                  <a:lnTo>
                    <a:pt x="87" y="212"/>
                  </a:lnTo>
                  <a:lnTo>
                    <a:pt x="88" y="204"/>
                  </a:lnTo>
                  <a:lnTo>
                    <a:pt x="97" y="179"/>
                  </a:lnTo>
                  <a:lnTo>
                    <a:pt x="96" y="153"/>
                  </a:lnTo>
                  <a:lnTo>
                    <a:pt x="87" y="129"/>
                  </a:lnTo>
                  <a:lnTo>
                    <a:pt x="75" y="107"/>
                  </a:lnTo>
                  <a:lnTo>
                    <a:pt x="63" y="110"/>
                  </a:lnTo>
                  <a:lnTo>
                    <a:pt x="66" y="143"/>
                  </a:lnTo>
                  <a:lnTo>
                    <a:pt x="69" y="172"/>
                  </a:lnTo>
                  <a:lnTo>
                    <a:pt x="66" y="203"/>
                  </a:lnTo>
                  <a:lnTo>
                    <a:pt x="57" y="235"/>
                  </a:lnTo>
                  <a:lnTo>
                    <a:pt x="50" y="241"/>
                  </a:lnTo>
                  <a:lnTo>
                    <a:pt x="41" y="250"/>
                  </a:lnTo>
                  <a:lnTo>
                    <a:pt x="37" y="260"/>
                  </a:lnTo>
                  <a:lnTo>
                    <a:pt x="38" y="274"/>
                  </a:lnTo>
                  <a:lnTo>
                    <a:pt x="52" y="279"/>
                  </a:lnTo>
                  <a:lnTo>
                    <a:pt x="68" y="281"/>
                  </a:lnTo>
                  <a:lnTo>
                    <a:pt x="84" y="279"/>
                  </a:lnTo>
                  <a:lnTo>
                    <a:pt x="100" y="276"/>
                  </a:lnTo>
                  <a:lnTo>
                    <a:pt x="118" y="274"/>
                  </a:lnTo>
                  <a:lnTo>
                    <a:pt x="137" y="272"/>
                  </a:lnTo>
                  <a:lnTo>
                    <a:pt x="153" y="274"/>
                  </a:lnTo>
                  <a:lnTo>
                    <a:pt x="171" y="278"/>
                  </a:lnTo>
                  <a:lnTo>
                    <a:pt x="183" y="353"/>
                  </a:lnTo>
                  <a:lnTo>
                    <a:pt x="163" y="359"/>
                  </a:lnTo>
                  <a:lnTo>
                    <a:pt x="143" y="365"/>
                  </a:lnTo>
                  <a:lnTo>
                    <a:pt x="119" y="369"/>
                  </a:lnTo>
                  <a:lnTo>
                    <a:pt x="94" y="372"/>
                  </a:lnTo>
                  <a:lnTo>
                    <a:pt x="69" y="374"/>
                  </a:lnTo>
                  <a:lnTo>
                    <a:pt x="44" y="375"/>
                  </a:lnTo>
                  <a:lnTo>
                    <a:pt x="22" y="377"/>
                  </a:lnTo>
                  <a:lnTo>
                    <a:pt x="3" y="378"/>
                  </a:lnTo>
                  <a:lnTo>
                    <a:pt x="0" y="303"/>
                  </a:lnTo>
                  <a:lnTo>
                    <a:pt x="10" y="187"/>
                  </a:lnTo>
                  <a:lnTo>
                    <a:pt x="22" y="79"/>
                  </a:lnTo>
                  <a:lnTo>
                    <a:pt x="28" y="32"/>
                  </a:lnTo>
                  <a:lnTo>
                    <a:pt x="46" y="31"/>
                  </a:lnTo>
                  <a:lnTo>
                    <a:pt x="65" y="34"/>
                  </a:lnTo>
                  <a:lnTo>
                    <a:pt x="85" y="38"/>
                  </a:lnTo>
                  <a:lnTo>
                    <a:pt x="106" y="42"/>
                  </a:lnTo>
                  <a:lnTo>
                    <a:pt x="124" y="42"/>
                  </a:lnTo>
                  <a:lnTo>
                    <a:pt x="140" y="38"/>
                  </a:lnTo>
                  <a:lnTo>
                    <a:pt x="150" y="25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81" y="6"/>
                  </a:lnTo>
                  <a:lnTo>
                    <a:pt x="197" y="6"/>
                  </a:lnTo>
                  <a:lnTo>
                    <a:pt x="213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0" y="19"/>
                  </a:lnTo>
                  <a:lnTo>
                    <a:pt x="255" y="3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03" y="3430"/>
              <a:ext cx="60" cy="59"/>
            </a:xfrm>
            <a:custGeom>
              <a:avLst/>
              <a:gdLst>
                <a:gd name="T0" fmla="*/ 0 w 180"/>
                <a:gd name="T1" fmla="*/ 0 h 179"/>
                <a:gd name="T2" fmla="*/ 0 w 180"/>
                <a:gd name="T3" fmla="*/ 0 h 179"/>
                <a:gd name="T4" fmla="*/ 0 w 180"/>
                <a:gd name="T5" fmla="*/ 0 h 179"/>
                <a:gd name="T6" fmla="*/ 0 w 180"/>
                <a:gd name="T7" fmla="*/ 0 h 179"/>
                <a:gd name="T8" fmla="*/ 0 w 180"/>
                <a:gd name="T9" fmla="*/ 0 h 179"/>
                <a:gd name="T10" fmla="*/ 0 w 180"/>
                <a:gd name="T11" fmla="*/ 0 h 179"/>
                <a:gd name="T12" fmla="*/ 0 w 180"/>
                <a:gd name="T13" fmla="*/ 0 h 179"/>
                <a:gd name="T14" fmla="*/ 0 w 180"/>
                <a:gd name="T15" fmla="*/ 0 h 179"/>
                <a:gd name="T16" fmla="*/ 0 w 180"/>
                <a:gd name="T17" fmla="*/ 0 h 179"/>
                <a:gd name="T18" fmla="*/ 0 w 180"/>
                <a:gd name="T19" fmla="*/ 0 h 179"/>
                <a:gd name="T20" fmla="*/ 0 w 180"/>
                <a:gd name="T21" fmla="*/ 0 h 179"/>
                <a:gd name="T22" fmla="*/ 0 w 180"/>
                <a:gd name="T23" fmla="*/ 0 h 179"/>
                <a:gd name="T24" fmla="*/ 0 w 180"/>
                <a:gd name="T25" fmla="*/ 0 h 179"/>
                <a:gd name="T26" fmla="*/ 0 w 180"/>
                <a:gd name="T27" fmla="*/ 0 h 179"/>
                <a:gd name="T28" fmla="*/ 0 w 180"/>
                <a:gd name="T29" fmla="*/ 0 h 179"/>
                <a:gd name="T30" fmla="*/ 0 w 180"/>
                <a:gd name="T31" fmla="*/ 0 h 179"/>
                <a:gd name="T32" fmla="*/ 0 w 180"/>
                <a:gd name="T33" fmla="*/ 0 h 179"/>
                <a:gd name="T34" fmla="*/ 0 w 180"/>
                <a:gd name="T35" fmla="*/ 0 h 179"/>
                <a:gd name="T36" fmla="*/ 0 w 180"/>
                <a:gd name="T37" fmla="*/ 0 h 179"/>
                <a:gd name="T38" fmla="*/ 0 w 180"/>
                <a:gd name="T39" fmla="*/ 0 h 179"/>
                <a:gd name="T40" fmla="*/ 0 w 180"/>
                <a:gd name="T41" fmla="*/ 0 h 179"/>
                <a:gd name="T42" fmla="*/ 0 w 180"/>
                <a:gd name="T43" fmla="*/ 0 h 179"/>
                <a:gd name="T44" fmla="*/ 0 w 180"/>
                <a:gd name="T45" fmla="*/ 0 h 179"/>
                <a:gd name="T46" fmla="*/ 0 w 180"/>
                <a:gd name="T47" fmla="*/ 0 h 179"/>
                <a:gd name="T48" fmla="*/ 0 w 180"/>
                <a:gd name="T49" fmla="*/ 0 h 179"/>
                <a:gd name="T50" fmla="*/ 0 w 180"/>
                <a:gd name="T51" fmla="*/ 0 h 179"/>
                <a:gd name="T52" fmla="*/ 0 w 180"/>
                <a:gd name="T53" fmla="*/ 0 h 179"/>
                <a:gd name="T54" fmla="*/ 0 w 180"/>
                <a:gd name="T55" fmla="*/ 0 h 179"/>
                <a:gd name="T56" fmla="*/ 0 w 180"/>
                <a:gd name="T57" fmla="*/ 0 h 179"/>
                <a:gd name="T58" fmla="*/ 0 w 180"/>
                <a:gd name="T59" fmla="*/ 0 h 179"/>
                <a:gd name="T60" fmla="*/ 0 w 180"/>
                <a:gd name="T61" fmla="*/ 0 h 179"/>
                <a:gd name="T62" fmla="*/ 0 w 180"/>
                <a:gd name="T63" fmla="*/ 0 h 179"/>
                <a:gd name="T64" fmla="*/ 0 w 180"/>
                <a:gd name="T65" fmla="*/ 0 h 179"/>
                <a:gd name="T66" fmla="*/ 0 w 180"/>
                <a:gd name="T67" fmla="*/ 0 h 179"/>
                <a:gd name="T68" fmla="*/ 0 w 180"/>
                <a:gd name="T69" fmla="*/ 0 h 179"/>
                <a:gd name="T70" fmla="*/ 0 w 180"/>
                <a:gd name="T71" fmla="*/ 0 h 179"/>
                <a:gd name="T72" fmla="*/ 0 w 180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79"/>
                <a:gd name="T113" fmla="*/ 180 w 180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79">
                  <a:moveTo>
                    <a:pt x="140" y="38"/>
                  </a:moveTo>
                  <a:lnTo>
                    <a:pt x="149" y="44"/>
                  </a:lnTo>
                  <a:lnTo>
                    <a:pt x="158" y="48"/>
                  </a:lnTo>
                  <a:lnTo>
                    <a:pt x="165" y="53"/>
                  </a:lnTo>
                  <a:lnTo>
                    <a:pt x="172" y="59"/>
                  </a:lnTo>
                  <a:lnTo>
                    <a:pt x="177" y="65"/>
                  </a:lnTo>
                  <a:lnTo>
                    <a:pt x="180" y="72"/>
                  </a:lnTo>
                  <a:lnTo>
                    <a:pt x="180" y="82"/>
                  </a:lnTo>
                  <a:lnTo>
                    <a:pt x="177" y="95"/>
                  </a:lnTo>
                  <a:lnTo>
                    <a:pt x="166" y="109"/>
                  </a:lnTo>
                  <a:lnTo>
                    <a:pt x="159" y="123"/>
                  </a:lnTo>
                  <a:lnTo>
                    <a:pt x="150" y="140"/>
                  </a:lnTo>
                  <a:lnTo>
                    <a:pt x="141" y="153"/>
                  </a:lnTo>
                  <a:lnTo>
                    <a:pt x="131" y="166"/>
                  </a:lnTo>
                  <a:lnTo>
                    <a:pt x="119" y="175"/>
                  </a:lnTo>
                  <a:lnTo>
                    <a:pt x="103" y="179"/>
                  </a:lnTo>
                  <a:lnTo>
                    <a:pt x="82" y="176"/>
                  </a:lnTo>
                  <a:lnTo>
                    <a:pt x="72" y="170"/>
                  </a:lnTo>
                  <a:lnTo>
                    <a:pt x="63" y="163"/>
                  </a:lnTo>
                  <a:lnTo>
                    <a:pt x="55" y="156"/>
                  </a:lnTo>
                  <a:lnTo>
                    <a:pt x="47" y="147"/>
                  </a:lnTo>
                  <a:lnTo>
                    <a:pt x="38" y="141"/>
                  </a:lnTo>
                  <a:lnTo>
                    <a:pt x="28" y="135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0" y="113"/>
                  </a:lnTo>
                  <a:lnTo>
                    <a:pt x="4" y="100"/>
                  </a:lnTo>
                  <a:lnTo>
                    <a:pt x="13" y="87"/>
                  </a:lnTo>
                  <a:lnTo>
                    <a:pt x="22" y="76"/>
                  </a:lnTo>
                  <a:lnTo>
                    <a:pt x="34" y="65"/>
                  </a:lnTo>
                  <a:lnTo>
                    <a:pt x="49" y="47"/>
                  </a:lnTo>
                  <a:lnTo>
                    <a:pt x="65" y="29"/>
                  </a:lnTo>
                  <a:lnTo>
                    <a:pt x="82" y="13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30" y="12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90" y="3432"/>
              <a:ext cx="19" cy="12"/>
            </a:xfrm>
            <a:custGeom>
              <a:avLst/>
              <a:gdLst>
                <a:gd name="T0" fmla="*/ 0 w 56"/>
                <a:gd name="T1" fmla="*/ 0 h 37"/>
                <a:gd name="T2" fmla="*/ 0 w 56"/>
                <a:gd name="T3" fmla="*/ 0 h 37"/>
                <a:gd name="T4" fmla="*/ 0 w 56"/>
                <a:gd name="T5" fmla="*/ 0 h 37"/>
                <a:gd name="T6" fmla="*/ 0 w 56"/>
                <a:gd name="T7" fmla="*/ 0 h 37"/>
                <a:gd name="T8" fmla="*/ 0 w 56"/>
                <a:gd name="T9" fmla="*/ 0 h 37"/>
                <a:gd name="T10" fmla="*/ 0 w 56"/>
                <a:gd name="T11" fmla="*/ 0 h 37"/>
                <a:gd name="T12" fmla="*/ 0 w 56"/>
                <a:gd name="T13" fmla="*/ 0 h 37"/>
                <a:gd name="T14" fmla="*/ 0 w 56"/>
                <a:gd name="T15" fmla="*/ 0 h 37"/>
                <a:gd name="T16" fmla="*/ 0 w 56"/>
                <a:gd name="T17" fmla="*/ 0 h 37"/>
                <a:gd name="T18" fmla="*/ 0 w 56"/>
                <a:gd name="T19" fmla="*/ 0 h 37"/>
                <a:gd name="T20" fmla="*/ 0 w 56"/>
                <a:gd name="T21" fmla="*/ 0 h 37"/>
                <a:gd name="T22" fmla="*/ 0 w 56"/>
                <a:gd name="T23" fmla="*/ 0 h 37"/>
                <a:gd name="T24" fmla="*/ 0 w 56"/>
                <a:gd name="T25" fmla="*/ 0 h 37"/>
                <a:gd name="T26" fmla="*/ 0 w 56"/>
                <a:gd name="T27" fmla="*/ 0 h 37"/>
                <a:gd name="T28" fmla="*/ 0 w 56"/>
                <a:gd name="T29" fmla="*/ 0 h 37"/>
                <a:gd name="T30" fmla="*/ 0 w 56"/>
                <a:gd name="T31" fmla="*/ 0 h 37"/>
                <a:gd name="T32" fmla="*/ 0 w 56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7"/>
                <a:gd name="T53" fmla="*/ 56 w 5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7">
                  <a:moveTo>
                    <a:pt x="56" y="37"/>
                  </a:moveTo>
                  <a:lnTo>
                    <a:pt x="49" y="33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18" y="28"/>
                  </a:lnTo>
                  <a:lnTo>
                    <a:pt x="9" y="27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1" y="2"/>
                  </a:lnTo>
                  <a:lnTo>
                    <a:pt x="19" y="5"/>
                  </a:lnTo>
                  <a:lnTo>
                    <a:pt x="28" y="9"/>
                  </a:lnTo>
                  <a:lnTo>
                    <a:pt x="37" y="13"/>
                  </a:lnTo>
                  <a:lnTo>
                    <a:pt x="44" y="21"/>
                  </a:lnTo>
                  <a:lnTo>
                    <a:pt x="52" y="27"/>
                  </a:lnTo>
                  <a:lnTo>
                    <a:pt x="55" y="33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69" y="3447"/>
              <a:ext cx="137" cy="55"/>
            </a:xfrm>
            <a:custGeom>
              <a:avLst/>
              <a:gdLst>
                <a:gd name="T0" fmla="*/ 0 w 411"/>
                <a:gd name="T1" fmla="*/ 0 h 167"/>
                <a:gd name="T2" fmla="*/ 0 w 411"/>
                <a:gd name="T3" fmla="*/ 0 h 167"/>
                <a:gd name="T4" fmla="*/ 0 w 411"/>
                <a:gd name="T5" fmla="*/ 0 h 167"/>
                <a:gd name="T6" fmla="*/ 0 w 411"/>
                <a:gd name="T7" fmla="*/ 0 h 167"/>
                <a:gd name="T8" fmla="*/ 0 w 411"/>
                <a:gd name="T9" fmla="*/ 0 h 167"/>
                <a:gd name="T10" fmla="*/ 0 w 411"/>
                <a:gd name="T11" fmla="*/ 0 h 167"/>
                <a:gd name="T12" fmla="*/ 0 w 411"/>
                <a:gd name="T13" fmla="*/ 0 h 167"/>
                <a:gd name="T14" fmla="*/ 0 w 411"/>
                <a:gd name="T15" fmla="*/ 0 h 167"/>
                <a:gd name="T16" fmla="*/ 0 w 411"/>
                <a:gd name="T17" fmla="*/ 0 h 167"/>
                <a:gd name="T18" fmla="*/ 0 w 411"/>
                <a:gd name="T19" fmla="*/ 0 h 167"/>
                <a:gd name="T20" fmla="*/ 0 w 411"/>
                <a:gd name="T21" fmla="*/ 0 h 167"/>
                <a:gd name="T22" fmla="*/ 0 w 411"/>
                <a:gd name="T23" fmla="*/ 0 h 167"/>
                <a:gd name="T24" fmla="*/ 0 w 411"/>
                <a:gd name="T25" fmla="*/ 0 h 167"/>
                <a:gd name="T26" fmla="*/ 0 w 411"/>
                <a:gd name="T27" fmla="*/ 0 h 167"/>
                <a:gd name="T28" fmla="*/ 0 w 411"/>
                <a:gd name="T29" fmla="*/ 0 h 167"/>
                <a:gd name="T30" fmla="*/ 0 w 411"/>
                <a:gd name="T31" fmla="*/ 0 h 167"/>
                <a:gd name="T32" fmla="*/ 0 w 411"/>
                <a:gd name="T33" fmla="*/ 0 h 167"/>
                <a:gd name="T34" fmla="*/ 0 w 411"/>
                <a:gd name="T35" fmla="*/ 0 h 167"/>
                <a:gd name="T36" fmla="*/ 0 w 411"/>
                <a:gd name="T37" fmla="*/ 0 h 167"/>
                <a:gd name="T38" fmla="*/ 0 w 411"/>
                <a:gd name="T39" fmla="*/ 0 h 167"/>
                <a:gd name="T40" fmla="*/ 0 w 411"/>
                <a:gd name="T41" fmla="*/ 0 h 167"/>
                <a:gd name="T42" fmla="*/ 0 w 411"/>
                <a:gd name="T43" fmla="*/ 0 h 167"/>
                <a:gd name="T44" fmla="*/ 0 w 411"/>
                <a:gd name="T45" fmla="*/ 0 h 167"/>
                <a:gd name="T46" fmla="*/ 0 w 411"/>
                <a:gd name="T47" fmla="*/ 0 h 167"/>
                <a:gd name="T48" fmla="*/ 0 w 411"/>
                <a:gd name="T49" fmla="*/ 0 h 167"/>
                <a:gd name="T50" fmla="*/ 0 w 411"/>
                <a:gd name="T51" fmla="*/ 0 h 167"/>
                <a:gd name="T52" fmla="*/ 0 w 411"/>
                <a:gd name="T53" fmla="*/ 0 h 167"/>
                <a:gd name="T54" fmla="*/ 0 w 411"/>
                <a:gd name="T55" fmla="*/ 0 h 167"/>
                <a:gd name="T56" fmla="*/ 0 w 411"/>
                <a:gd name="T57" fmla="*/ 0 h 167"/>
                <a:gd name="T58" fmla="*/ 0 w 411"/>
                <a:gd name="T59" fmla="*/ 0 h 167"/>
                <a:gd name="T60" fmla="*/ 0 w 411"/>
                <a:gd name="T61" fmla="*/ 0 h 167"/>
                <a:gd name="T62" fmla="*/ 0 w 411"/>
                <a:gd name="T63" fmla="*/ 0 h 167"/>
                <a:gd name="T64" fmla="*/ 0 w 411"/>
                <a:gd name="T65" fmla="*/ 0 h 167"/>
                <a:gd name="T66" fmla="*/ 0 w 411"/>
                <a:gd name="T67" fmla="*/ 0 h 167"/>
                <a:gd name="T68" fmla="*/ 0 w 411"/>
                <a:gd name="T69" fmla="*/ 0 h 167"/>
                <a:gd name="T70" fmla="*/ 0 w 411"/>
                <a:gd name="T71" fmla="*/ 0 h 167"/>
                <a:gd name="T72" fmla="*/ 0 w 411"/>
                <a:gd name="T73" fmla="*/ 0 h 167"/>
                <a:gd name="T74" fmla="*/ 0 w 411"/>
                <a:gd name="T75" fmla="*/ 0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167"/>
                <a:gd name="T116" fmla="*/ 411 w 411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167">
                  <a:moveTo>
                    <a:pt x="401" y="31"/>
                  </a:moveTo>
                  <a:lnTo>
                    <a:pt x="402" y="55"/>
                  </a:lnTo>
                  <a:lnTo>
                    <a:pt x="408" y="71"/>
                  </a:lnTo>
                  <a:lnTo>
                    <a:pt x="411" y="86"/>
                  </a:lnTo>
                  <a:lnTo>
                    <a:pt x="401" y="103"/>
                  </a:lnTo>
                  <a:lnTo>
                    <a:pt x="376" y="94"/>
                  </a:lnTo>
                  <a:lnTo>
                    <a:pt x="349" y="87"/>
                  </a:lnTo>
                  <a:lnTo>
                    <a:pt x="323" y="83"/>
                  </a:lnTo>
                  <a:lnTo>
                    <a:pt x="298" y="80"/>
                  </a:lnTo>
                  <a:lnTo>
                    <a:pt x="271" y="80"/>
                  </a:lnTo>
                  <a:lnTo>
                    <a:pt x="245" y="81"/>
                  </a:lnTo>
                  <a:lnTo>
                    <a:pt x="218" y="84"/>
                  </a:lnTo>
                  <a:lnTo>
                    <a:pt x="192" y="89"/>
                  </a:lnTo>
                  <a:lnTo>
                    <a:pt x="167" y="94"/>
                  </a:lnTo>
                  <a:lnTo>
                    <a:pt x="142" y="102"/>
                  </a:lnTo>
                  <a:lnTo>
                    <a:pt x="117" y="111"/>
                  </a:lnTo>
                  <a:lnTo>
                    <a:pt x="92" y="119"/>
                  </a:lnTo>
                  <a:lnTo>
                    <a:pt x="68" y="130"/>
                  </a:lnTo>
                  <a:lnTo>
                    <a:pt x="45" y="142"/>
                  </a:lnTo>
                  <a:lnTo>
                    <a:pt x="23" y="153"/>
                  </a:lnTo>
                  <a:lnTo>
                    <a:pt x="0" y="167"/>
                  </a:lnTo>
                  <a:lnTo>
                    <a:pt x="3" y="75"/>
                  </a:lnTo>
                  <a:lnTo>
                    <a:pt x="23" y="62"/>
                  </a:lnTo>
                  <a:lnTo>
                    <a:pt x="45" y="52"/>
                  </a:lnTo>
                  <a:lnTo>
                    <a:pt x="67" y="40"/>
                  </a:lnTo>
                  <a:lnTo>
                    <a:pt x="90" y="31"/>
                  </a:lnTo>
                  <a:lnTo>
                    <a:pt x="115" y="22"/>
                  </a:lnTo>
                  <a:lnTo>
                    <a:pt x="142" y="15"/>
                  </a:lnTo>
                  <a:lnTo>
                    <a:pt x="167" y="9"/>
                  </a:lnTo>
                  <a:lnTo>
                    <a:pt x="193" y="5"/>
                  </a:lnTo>
                  <a:lnTo>
                    <a:pt x="221" y="2"/>
                  </a:lnTo>
                  <a:lnTo>
                    <a:pt x="248" y="0"/>
                  </a:lnTo>
                  <a:lnTo>
                    <a:pt x="274" y="0"/>
                  </a:lnTo>
                  <a:lnTo>
                    <a:pt x="301" y="3"/>
                  </a:lnTo>
                  <a:lnTo>
                    <a:pt x="327" y="8"/>
                  </a:lnTo>
                  <a:lnTo>
                    <a:pt x="352" y="14"/>
                  </a:lnTo>
                  <a:lnTo>
                    <a:pt x="377" y="21"/>
                  </a:lnTo>
                  <a:lnTo>
                    <a:pt x="40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68" y="3460"/>
              <a:ext cx="32" cy="47"/>
            </a:xfrm>
            <a:custGeom>
              <a:avLst/>
              <a:gdLst>
                <a:gd name="T0" fmla="*/ 0 w 94"/>
                <a:gd name="T1" fmla="*/ 0 h 140"/>
                <a:gd name="T2" fmla="*/ 0 w 94"/>
                <a:gd name="T3" fmla="*/ 0 h 140"/>
                <a:gd name="T4" fmla="*/ 0 w 94"/>
                <a:gd name="T5" fmla="*/ 0 h 140"/>
                <a:gd name="T6" fmla="*/ 0 w 94"/>
                <a:gd name="T7" fmla="*/ 0 h 140"/>
                <a:gd name="T8" fmla="*/ 0 w 94"/>
                <a:gd name="T9" fmla="*/ 0 h 140"/>
                <a:gd name="T10" fmla="*/ 0 w 94"/>
                <a:gd name="T11" fmla="*/ 0 h 140"/>
                <a:gd name="T12" fmla="*/ 0 w 94"/>
                <a:gd name="T13" fmla="*/ 0 h 140"/>
                <a:gd name="T14" fmla="*/ 0 w 94"/>
                <a:gd name="T15" fmla="*/ 0 h 140"/>
                <a:gd name="T16" fmla="*/ 0 w 94"/>
                <a:gd name="T17" fmla="*/ 0 h 140"/>
                <a:gd name="T18" fmla="*/ 0 w 94"/>
                <a:gd name="T19" fmla="*/ 0 h 140"/>
                <a:gd name="T20" fmla="*/ 0 w 94"/>
                <a:gd name="T21" fmla="*/ 0 h 140"/>
                <a:gd name="T22" fmla="*/ 0 w 94"/>
                <a:gd name="T23" fmla="*/ 0 h 140"/>
                <a:gd name="T24" fmla="*/ 0 w 94"/>
                <a:gd name="T25" fmla="*/ 0 h 140"/>
                <a:gd name="T26" fmla="*/ 0 w 94"/>
                <a:gd name="T27" fmla="*/ 0 h 140"/>
                <a:gd name="T28" fmla="*/ 0 w 94"/>
                <a:gd name="T29" fmla="*/ 0 h 140"/>
                <a:gd name="T30" fmla="*/ 0 w 94"/>
                <a:gd name="T31" fmla="*/ 0 h 140"/>
                <a:gd name="T32" fmla="*/ 0 w 94"/>
                <a:gd name="T33" fmla="*/ 0 h 140"/>
                <a:gd name="T34" fmla="*/ 0 w 94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40"/>
                <a:gd name="T56" fmla="*/ 94 w 94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40">
                  <a:moveTo>
                    <a:pt x="94" y="63"/>
                  </a:moveTo>
                  <a:lnTo>
                    <a:pt x="87" y="85"/>
                  </a:lnTo>
                  <a:lnTo>
                    <a:pt x="75" y="103"/>
                  </a:lnTo>
                  <a:lnTo>
                    <a:pt x="62" y="121"/>
                  </a:lnTo>
                  <a:lnTo>
                    <a:pt x="53" y="140"/>
                  </a:lnTo>
                  <a:lnTo>
                    <a:pt x="34" y="140"/>
                  </a:lnTo>
                  <a:lnTo>
                    <a:pt x="28" y="113"/>
                  </a:lnTo>
                  <a:lnTo>
                    <a:pt x="19" y="82"/>
                  </a:lnTo>
                  <a:lnTo>
                    <a:pt x="9" y="50"/>
                  </a:lnTo>
                  <a:lnTo>
                    <a:pt x="0" y="16"/>
                  </a:lnTo>
                  <a:lnTo>
                    <a:pt x="13" y="4"/>
                  </a:lnTo>
                  <a:lnTo>
                    <a:pt x="28" y="0"/>
                  </a:lnTo>
                  <a:lnTo>
                    <a:pt x="43" y="1"/>
                  </a:lnTo>
                  <a:lnTo>
                    <a:pt x="59" y="9"/>
                  </a:lnTo>
                  <a:lnTo>
                    <a:pt x="72" y="21"/>
                  </a:lnTo>
                  <a:lnTo>
                    <a:pt x="84" y="34"/>
                  </a:lnTo>
                  <a:lnTo>
                    <a:pt x="91" y="49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816" y="3470"/>
              <a:ext cx="43" cy="54"/>
            </a:xfrm>
            <a:custGeom>
              <a:avLst/>
              <a:gdLst>
                <a:gd name="T0" fmla="*/ 0 w 130"/>
                <a:gd name="T1" fmla="*/ 0 h 162"/>
                <a:gd name="T2" fmla="*/ 0 w 130"/>
                <a:gd name="T3" fmla="*/ 0 h 162"/>
                <a:gd name="T4" fmla="*/ 0 w 130"/>
                <a:gd name="T5" fmla="*/ 0 h 162"/>
                <a:gd name="T6" fmla="*/ 0 w 130"/>
                <a:gd name="T7" fmla="*/ 0 h 162"/>
                <a:gd name="T8" fmla="*/ 0 w 130"/>
                <a:gd name="T9" fmla="*/ 0 h 162"/>
                <a:gd name="T10" fmla="*/ 0 w 130"/>
                <a:gd name="T11" fmla="*/ 0 h 162"/>
                <a:gd name="T12" fmla="*/ 0 w 130"/>
                <a:gd name="T13" fmla="*/ 0 h 162"/>
                <a:gd name="T14" fmla="*/ 0 w 130"/>
                <a:gd name="T15" fmla="*/ 0 h 162"/>
                <a:gd name="T16" fmla="*/ 0 w 130"/>
                <a:gd name="T17" fmla="*/ 0 h 162"/>
                <a:gd name="T18" fmla="*/ 0 w 130"/>
                <a:gd name="T19" fmla="*/ 0 h 162"/>
                <a:gd name="T20" fmla="*/ 0 w 130"/>
                <a:gd name="T21" fmla="*/ 0 h 162"/>
                <a:gd name="T22" fmla="*/ 0 w 130"/>
                <a:gd name="T23" fmla="*/ 0 h 162"/>
                <a:gd name="T24" fmla="*/ 0 w 130"/>
                <a:gd name="T25" fmla="*/ 0 h 162"/>
                <a:gd name="T26" fmla="*/ 0 w 130"/>
                <a:gd name="T27" fmla="*/ 0 h 162"/>
                <a:gd name="T28" fmla="*/ 0 w 130"/>
                <a:gd name="T29" fmla="*/ 0 h 162"/>
                <a:gd name="T30" fmla="*/ 0 w 130"/>
                <a:gd name="T31" fmla="*/ 0 h 162"/>
                <a:gd name="T32" fmla="*/ 0 w 130"/>
                <a:gd name="T33" fmla="*/ 0 h 162"/>
                <a:gd name="T34" fmla="*/ 0 w 130"/>
                <a:gd name="T35" fmla="*/ 0 h 162"/>
                <a:gd name="T36" fmla="*/ 0 w 130"/>
                <a:gd name="T37" fmla="*/ 0 h 162"/>
                <a:gd name="T38" fmla="*/ 0 w 130"/>
                <a:gd name="T39" fmla="*/ 0 h 162"/>
                <a:gd name="T40" fmla="*/ 0 w 130"/>
                <a:gd name="T41" fmla="*/ 0 h 162"/>
                <a:gd name="T42" fmla="*/ 0 w 130"/>
                <a:gd name="T43" fmla="*/ 0 h 162"/>
                <a:gd name="T44" fmla="*/ 0 w 130"/>
                <a:gd name="T45" fmla="*/ 0 h 162"/>
                <a:gd name="T46" fmla="*/ 0 w 130"/>
                <a:gd name="T47" fmla="*/ 0 h 162"/>
                <a:gd name="T48" fmla="*/ 0 w 130"/>
                <a:gd name="T49" fmla="*/ 0 h 162"/>
                <a:gd name="T50" fmla="*/ 0 w 130"/>
                <a:gd name="T51" fmla="*/ 0 h 162"/>
                <a:gd name="T52" fmla="*/ 0 w 130"/>
                <a:gd name="T53" fmla="*/ 0 h 162"/>
                <a:gd name="T54" fmla="*/ 0 w 130"/>
                <a:gd name="T55" fmla="*/ 0 h 162"/>
                <a:gd name="T56" fmla="*/ 0 w 130"/>
                <a:gd name="T57" fmla="*/ 0 h 162"/>
                <a:gd name="T58" fmla="*/ 0 w 130"/>
                <a:gd name="T59" fmla="*/ 0 h 162"/>
                <a:gd name="T60" fmla="*/ 0 w 130"/>
                <a:gd name="T61" fmla="*/ 0 h 162"/>
                <a:gd name="T62" fmla="*/ 0 w 130"/>
                <a:gd name="T63" fmla="*/ 0 h 162"/>
                <a:gd name="T64" fmla="*/ 0 w 130"/>
                <a:gd name="T65" fmla="*/ 0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62"/>
                <a:gd name="T101" fmla="*/ 130 w 130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62">
                  <a:moveTo>
                    <a:pt x="130" y="145"/>
                  </a:moveTo>
                  <a:lnTo>
                    <a:pt x="120" y="158"/>
                  </a:lnTo>
                  <a:lnTo>
                    <a:pt x="109" y="162"/>
                  </a:lnTo>
                  <a:lnTo>
                    <a:pt x="99" y="159"/>
                  </a:lnTo>
                  <a:lnTo>
                    <a:pt x="89" y="152"/>
                  </a:lnTo>
                  <a:lnTo>
                    <a:pt x="78" y="143"/>
                  </a:lnTo>
                  <a:lnTo>
                    <a:pt x="68" y="134"/>
                  </a:lnTo>
                  <a:lnTo>
                    <a:pt x="56" y="131"/>
                  </a:lnTo>
                  <a:lnTo>
                    <a:pt x="45" y="133"/>
                  </a:lnTo>
                  <a:lnTo>
                    <a:pt x="43" y="120"/>
                  </a:lnTo>
                  <a:lnTo>
                    <a:pt x="40" y="108"/>
                  </a:lnTo>
                  <a:lnTo>
                    <a:pt x="36" y="98"/>
                  </a:lnTo>
                  <a:lnTo>
                    <a:pt x="30" y="87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7" y="39"/>
                  </a:lnTo>
                  <a:lnTo>
                    <a:pt x="27" y="33"/>
                  </a:lnTo>
                  <a:lnTo>
                    <a:pt x="37" y="25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8"/>
                  </a:lnTo>
                  <a:lnTo>
                    <a:pt x="78" y="0"/>
                  </a:lnTo>
                  <a:lnTo>
                    <a:pt x="92" y="12"/>
                  </a:lnTo>
                  <a:lnTo>
                    <a:pt x="102" y="28"/>
                  </a:lnTo>
                  <a:lnTo>
                    <a:pt x="108" y="45"/>
                  </a:lnTo>
                  <a:lnTo>
                    <a:pt x="114" y="64"/>
                  </a:lnTo>
                  <a:lnTo>
                    <a:pt x="117" y="84"/>
                  </a:lnTo>
                  <a:lnTo>
                    <a:pt x="121" y="105"/>
                  </a:lnTo>
                  <a:lnTo>
                    <a:pt x="124" y="126"/>
                  </a:lnTo>
                  <a:lnTo>
                    <a:pt x="13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8" y="3475"/>
              <a:ext cx="73" cy="81"/>
            </a:xfrm>
            <a:custGeom>
              <a:avLst/>
              <a:gdLst>
                <a:gd name="T0" fmla="*/ 0 w 219"/>
                <a:gd name="T1" fmla="*/ 0 h 243"/>
                <a:gd name="T2" fmla="*/ 0 w 219"/>
                <a:gd name="T3" fmla="*/ 0 h 243"/>
                <a:gd name="T4" fmla="*/ 0 w 219"/>
                <a:gd name="T5" fmla="*/ 0 h 243"/>
                <a:gd name="T6" fmla="*/ 0 w 219"/>
                <a:gd name="T7" fmla="*/ 0 h 243"/>
                <a:gd name="T8" fmla="*/ 0 w 219"/>
                <a:gd name="T9" fmla="*/ 0 h 243"/>
                <a:gd name="T10" fmla="*/ 0 w 219"/>
                <a:gd name="T11" fmla="*/ 0 h 243"/>
                <a:gd name="T12" fmla="*/ 0 w 219"/>
                <a:gd name="T13" fmla="*/ 0 h 243"/>
                <a:gd name="T14" fmla="*/ 0 w 219"/>
                <a:gd name="T15" fmla="*/ 0 h 243"/>
                <a:gd name="T16" fmla="*/ 0 w 219"/>
                <a:gd name="T17" fmla="*/ 0 h 243"/>
                <a:gd name="T18" fmla="*/ 0 w 219"/>
                <a:gd name="T19" fmla="*/ 0 h 243"/>
                <a:gd name="T20" fmla="*/ 0 w 219"/>
                <a:gd name="T21" fmla="*/ 0 h 243"/>
                <a:gd name="T22" fmla="*/ 0 w 219"/>
                <a:gd name="T23" fmla="*/ 0 h 243"/>
                <a:gd name="T24" fmla="*/ 0 w 219"/>
                <a:gd name="T25" fmla="*/ 0 h 243"/>
                <a:gd name="T26" fmla="*/ 0 w 219"/>
                <a:gd name="T27" fmla="*/ 0 h 243"/>
                <a:gd name="T28" fmla="*/ 0 w 219"/>
                <a:gd name="T29" fmla="*/ 0 h 243"/>
                <a:gd name="T30" fmla="*/ 0 w 219"/>
                <a:gd name="T31" fmla="*/ 0 h 243"/>
                <a:gd name="T32" fmla="*/ 0 w 219"/>
                <a:gd name="T33" fmla="*/ 0 h 243"/>
                <a:gd name="T34" fmla="*/ 0 w 219"/>
                <a:gd name="T35" fmla="*/ 0 h 243"/>
                <a:gd name="T36" fmla="*/ 0 w 219"/>
                <a:gd name="T37" fmla="*/ 0 h 243"/>
                <a:gd name="T38" fmla="*/ 0 w 219"/>
                <a:gd name="T39" fmla="*/ 0 h 243"/>
                <a:gd name="T40" fmla="*/ 0 w 219"/>
                <a:gd name="T41" fmla="*/ 0 h 243"/>
                <a:gd name="T42" fmla="*/ 0 w 219"/>
                <a:gd name="T43" fmla="*/ 0 h 243"/>
                <a:gd name="T44" fmla="*/ 0 w 219"/>
                <a:gd name="T45" fmla="*/ 0 h 243"/>
                <a:gd name="T46" fmla="*/ 0 w 219"/>
                <a:gd name="T47" fmla="*/ 0 h 243"/>
                <a:gd name="T48" fmla="*/ 0 w 219"/>
                <a:gd name="T49" fmla="*/ 0 h 243"/>
                <a:gd name="T50" fmla="*/ 0 w 219"/>
                <a:gd name="T51" fmla="*/ 0 h 243"/>
                <a:gd name="T52" fmla="*/ 0 w 219"/>
                <a:gd name="T53" fmla="*/ 0 h 243"/>
                <a:gd name="T54" fmla="*/ 0 w 219"/>
                <a:gd name="T55" fmla="*/ 0 h 243"/>
                <a:gd name="T56" fmla="*/ 0 w 219"/>
                <a:gd name="T57" fmla="*/ 0 h 243"/>
                <a:gd name="T58" fmla="*/ 0 w 219"/>
                <a:gd name="T59" fmla="*/ 0 h 243"/>
                <a:gd name="T60" fmla="*/ 0 w 219"/>
                <a:gd name="T61" fmla="*/ 0 h 243"/>
                <a:gd name="T62" fmla="*/ 0 w 219"/>
                <a:gd name="T63" fmla="*/ 0 h 243"/>
                <a:gd name="T64" fmla="*/ 0 w 219"/>
                <a:gd name="T65" fmla="*/ 0 h 243"/>
                <a:gd name="T66" fmla="*/ 0 w 219"/>
                <a:gd name="T67" fmla="*/ 0 h 243"/>
                <a:gd name="T68" fmla="*/ 0 w 219"/>
                <a:gd name="T69" fmla="*/ 0 h 243"/>
                <a:gd name="T70" fmla="*/ 0 w 219"/>
                <a:gd name="T71" fmla="*/ 0 h 243"/>
                <a:gd name="T72" fmla="*/ 0 w 219"/>
                <a:gd name="T73" fmla="*/ 0 h 243"/>
                <a:gd name="T74" fmla="*/ 0 w 219"/>
                <a:gd name="T75" fmla="*/ 0 h 243"/>
                <a:gd name="T76" fmla="*/ 0 w 219"/>
                <a:gd name="T77" fmla="*/ 0 h 243"/>
                <a:gd name="T78" fmla="*/ 0 w 219"/>
                <a:gd name="T79" fmla="*/ 0 h 243"/>
                <a:gd name="T80" fmla="*/ 0 w 219"/>
                <a:gd name="T81" fmla="*/ 0 h 243"/>
                <a:gd name="T82" fmla="*/ 0 w 219"/>
                <a:gd name="T83" fmla="*/ 0 h 243"/>
                <a:gd name="T84" fmla="*/ 0 w 219"/>
                <a:gd name="T85" fmla="*/ 0 h 243"/>
                <a:gd name="T86" fmla="*/ 0 w 219"/>
                <a:gd name="T87" fmla="*/ 0 h 243"/>
                <a:gd name="T88" fmla="*/ 0 w 219"/>
                <a:gd name="T89" fmla="*/ 0 h 243"/>
                <a:gd name="T90" fmla="*/ 0 w 219"/>
                <a:gd name="T91" fmla="*/ 0 h 243"/>
                <a:gd name="T92" fmla="*/ 0 w 219"/>
                <a:gd name="T93" fmla="*/ 0 h 243"/>
                <a:gd name="T94" fmla="*/ 0 w 219"/>
                <a:gd name="T95" fmla="*/ 0 h 243"/>
                <a:gd name="T96" fmla="*/ 0 w 219"/>
                <a:gd name="T97" fmla="*/ 0 h 243"/>
                <a:gd name="T98" fmla="*/ 0 w 219"/>
                <a:gd name="T99" fmla="*/ 0 h 243"/>
                <a:gd name="T100" fmla="*/ 0 w 219"/>
                <a:gd name="T101" fmla="*/ 0 h 243"/>
                <a:gd name="T102" fmla="*/ 0 w 219"/>
                <a:gd name="T103" fmla="*/ 0 h 243"/>
                <a:gd name="T104" fmla="*/ 0 w 219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"/>
                <a:gd name="T160" fmla="*/ 0 h 243"/>
                <a:gd name="T161" fmla="*/ 219 w 21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" h="243">
                  <a:moveTo>
                    <a:pt x="210" y="77"/>
                  </a:moveTo>
                  <a:lnTo>
                    <a:pt x="219" y="91"/>
                  </a:lnTo>
                  <a:lnTo>
                    <a:pt x="219" y="99"/>
                  </a:lnTo>
                  <a:lnTo>
                    <a:pt x="212" y="102"/>
                  </a:lnTo>
                  <a:lnTo>
                    <a:pt x="201" y="100"/>
                  </a:lnTo>
                  <a:lnTo>
                    <a:pt x="190" y="99"/>
                  </a:lnTo>
                  <a:lnTo>
                    <a:pt x="176" y="99"/>
                  </a:lnTo>
                  <a:lnTo>
                    <a:pt x="168" y="103"/>
                  </a:lnTo>
                  <a:lnTo>
                    <a:pt x="163" y="114"/>
                  </a:lnTo>
                  <a:lnTo>
                    <a:pt x="166" y="128"/>
                  </a:lnTo>
                  <a:lnTo>
                    <a:pt x="175" y="140"/>
                  </a:lnTo>
                  <a:lnTo>
                    <a:pt x="185" y="150"/>
                  </a:lnTo>
                  <a:lnTo>
                    <a:pt x="196" y="161"/>
                  </a:lnTo>
                  <a:lnTo>
                    <a:pt x="204" y="171"/>
                  </a:lnTo>
                  <a:lnTo>
                    <a:pt x="210" y="181"/>
                  </a:lnTo>
                  <a:lnTo>
                    <a:pt x="209" y="192"/>
                  </a:lnTo>
                  <a:lnTo>
                    <a:pt x="199" y="205"/>
                  </a:lnTo>
                  <a:lnTo>
                    <a:pt x="191" y="209"/>
                  </a:lnTo>
                  <a:lnTo>
                    <a:pt x="178" y="209"/>
                  </a:lnTo>
                  <a:lnTo>
                    <a:pt x="162" y="206"/>
                  </a:lnTo>
                  <a:lnTo>
                    <a:pt x="146" y="203"/>
                  </a:lnTo>
                  <a:lnTo>
                    <a:pt x="131" y="203"/>
                  </a:lnTo>
                  <a:lnTo>
                    <a:pt x="118" y="209"/>
                  </a:lnTo>
                  <a:lnTo>
                    <a:pt x="110" y="221"/>
                  </a:lnTo>
                  <a:lnTo>
                    <a:pt x="110" y="243"/>
                  </a:lnTo>
                  <a:lnTo>
                    <a:pt x="97" y="236"/>
                  </a:lnTo>
                  <a:lnTo>
                    <a:pt x="84" y="230"/>
                  </a:lnTo>
                  <a:lnTo>
                    <a:pt x="70" y="225"/>
                  </a:lnTo>
                  <a:lnTo>
                    <a:pt x="57" y="218"/>
                  </a:lnTo>
                  <a:lnTo>
                    <a:pt x="45" y="212"/>
                  </a:lnTo>
                  <a:lnTo>
                    <a:pt x="34" y="203"/>
                  </a:lnTo>
                  <a:lnTo>
                    <a:pt x="23" y="193"/>
                  </a:lnTo>
                  <a:lnTo>
                    <a:pt x="16" y="180"/>
                  </a:lnTo>
                  <a:lnTo>
                    <a:pt x="3" y="147"/>
                  </a:lnTo>
                  <a:lnTo>
                    <a:pt x="0" y="108"/>
                  </a:lnTo>
                  <a:lnTo>
                    <a:pt x="1" y="66"/>
                  </a:lnTo>
                  <a:lnTo>
                    <a:pt x="3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10"/>
                  </a:lnTo>
                  <a:lnTo>
                    <a:pt x="23" y="8"/>
                  </a:lnTo>
                  <a:lnTo>
                    <a:pt x="31" y="6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76" y="5"/>
                  </a:lnTo>
                  <a:lnTo>
                    <a:pt x="98" y="10"/>
                  </a:lnTo>
                  <a:lnTo>
                    <a:pt x="120" y="16"/>
                  </a:lnTo>
                  <a:lnTo>
                    <a:pt x="141" y="24"/>
                  </a:lnTo>
                  <a:lnTo>
                    <a:pt x="160" y="33"/>
                  </a:lnTo>
                  <a:lnTo>
                    <a:pt x="179" y="44"/>
                  </a:lnTo>
                  <a:lnTo>
                    <a:pt x="196" y="59"/>
                  </a:lnTo>
                  <a:lnTo>
                    <a:pt x="210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56" y="3478"/>
              <a:ext cx="45" cy="324"/>
            </a:xfrm>
            <a:custGeom>
              <a:avLst/>
              <a:gdLst>
                <a:gd name="T0" fmla="*/ 0 w 135"/>
                <a:gd name="T1" fmla="*/ 0 h 973"/>
                <a:gd name="T2" fmla="*/ 0 w 135"/>
                <a:gd name="T3" fmla="*/ 0 h 973"/>
                <a:gd name="T4" fmla="*/ 0 w 135"/>
                <a:gd name="T5" fmla="*/ 0 h 973"/>
                <a:gd name="T6" fmla="*/ 0 w 135"/>
                <a:gd name="T7" fmla="*/ 0 h 973"/>
                <a:gd name="T8" fmla="*/ 0 w 135"/>
                <a:gd name="T9" fmla="*/ 0 h 973"/>
                <a:gd name="T10" fmla="*/ 0 w 135"/>
                <a:gd name="T11" fmla="*/ 0 h 973"/>
                <a:gd name="T12" fmla="*/ 0 w 135"/>
                <a:gd name="T13" fmla="*/ 0 h 973"/>
                <a:gd name="T14" fmla="*/ 0 w 135"/>
                <a:gd name="T15" fmla="*/ 0 h 973"/>
                <a:gd name="T16" fmla="*/ 0 w 135"/>
                <a:gd name="T17" fmla="*/ 0 h 973"/>
                <a:gd name="T18" fmla="*/ 0 w 135"/>
                <a:gd name="T19" fmla="*/ 0 h 973"/>
                <a:gd name="T20" fmla="*/ 0 w 135"/>
                <a:gd name="T21" fmla="*/ 0 h 973"/>
                <a:gd name="T22" fmla="*/ 0 w 135"/>
                <a:gd name="T23" fmla="*/ 0 h 973"/>
                <a:gd name="T24" fmla="*/ 0 w 135"/>
                <a:gd name="T25" fmla="*/ 0 h 973"/>
                <a:gd name="T26" fmla="*/ 0 w 135"/>
                <a:gd name="T27" fmla="*/ 0 h 973"/>
                <a:gd name="T28" fmla="*/ 0 w 135"/>
                <a:gd name="T29" fmla="*/ 0 h 973"/>
                <a:gd name="T30" fmla="*/ 0 w 135"/>
                <a:gd name="T31" fmla="*/ 0 h 973"/>
                <a:gd name="T32" fmla="*/ 0 w 135"/>
                <a:gd name="T33" fmla="*/ 0 h 973"/>
                <a:gd name="T34" fmla="*/ 0 w 135"/>
                <a:gd name="T35" fmla="*/ 0 h 973"/>
                <a:gd name="T36" fmla="*/ 0 w 135"/>
                <a:gd name="T37" fmla="*/ 0 h 973"/>
                <a:gd name="T38" fmla="*/ 0 w 135"/>
                <a:gd name="T39" fmla="*/ 0 h 973"/>
                <a:gd name="T40" fmla="*/ 0 w 135"/>
                <a:gd name="T41" fmla="*/ 0 h 973"/>
                <a:gd name="T42" fmla="*/ 0 w 135"/>
                <a:gd name="T43" fmla="*/ 0 h 973"/>
                <a:gd name="T44" fmla="*/ 0 w 135"/>
                <a:gd name="T45" fmla="*/ 0 h 973"/>
                <a:gd name="T46" fmla="*/ 0 w 135"/>
                <a:gd name="T47" fmla="*/ 0 h 973"/>
                <a:gd name="T48" fmla="*/ 0 w 135"/>
                <a:gd name="T49" fmla="*/ 0 h 973"/>
                <a:gd name="T50" fmla="*/ 0 w 135"/>
                <a:gd name="T51" fmla="*/ 0 h 973"/>
                <a:gd name="T52" fmla="*/ 0 w 135"/>
                <a:gd name="T53" fmla="*/ 0 h 973"/>
                <a:gd name="T54" fmla="*/ 0 w 135"/>
                <a:gd name="T55" fmla="*/ 0 h 973"/>
                <a:gd name="T56" fmla="*/ 0 w 135"/>
                <a:gd name="T57" fmla="*/ 0 h 973"/>
                <a:gd name="T58" fmla="*/ 0 w 135"/>
                <a:gd name="T59" fmla="*/ 0 h 973"/>
                <a:gd name="T60" fmla="*/ 0 w 135"/>
                <a:gd name="T61" fmla="*/ 0 h 973"/>
                <a:gd name="T62" fmla="*/ 0 w 135"/>
                <a:gd name="T63" fmla="*/ 0 h 973"/>
                <a:gd name="T64" fmla="*/ 0 w 135"/>
                <a:gd name="T65" fmla="*/ 0 h 973"/>
                <a:gd name="T66" fmla="*/ 0 w 135"/>
                <a:gd name="T67" fmla="*/ 0 h 973"/>
                <a:gd name="T68" fmla="*/ 0 w 135"/>
                <a:gd name="T69" fmla="*/ 0 h 973"/>
                <a:gd name="T70" fmla="*/ 0 w 135"/>
                <a:gd name="T71" fmla="*/ 0 h 973"/>
                <a:gd name="T72" fmla="*/ 0 w 135"/>
                <a:gd name="T73" fmla="*/ 0 h 973"/>
                <a:gd name="T74" fmla="*/ 0 w 135"/>
                <a:gd name="T75" fmla="*/ 0 h 973"/>
                <a:gd name="T76" fmla="*/ 0 w 135"/>
                <a:gd name="T77" fmla="*/ 0 h 973"/>
                <a:gd name="T78" fmla="*/ 0 w 135"/>
                <a:gd name="T79" fmla="*/ 0 h 973"/>
                <a:gd name="T80" fmla="*/ 0 w 135"/>
                <a:gd name="T81" fmla="*/ 0 h 973"/>
                <a:gd name="T82" fmla="*/ 0 w 135"/>
                <a:gd name="T83" fmla="*/ 0 h 973"/>
                <a:gd name="T84" fmla="*/ 0 w 135"/>
                <a:gd name="T85" fmla="*/ 0 h 973"/>
                <a:gd name="T86" fmla="*/ 0 w 135"/>
                <a:gd name="T87" fmla="*/ 0 h 973"/>
                <a:gd name="T88" fmla="*/ 0 w 135"/>
                <a:gd name="T89" fmla="*/ 0 h 973"/>
                <a:gd name="T90" fmla="*/ 0 w 135"/>
                <a:gd name="T91" fmla="*/ 0 h 973"/>
                <a:gd name="T92" fmla="*/ 0 w 135"/>
                <a:gd name="T93" fmla="*/ 0 h 973"/>
                <a:gd name="T94" fmla="*/ 0 w 135"/>
                <a:gd name="T95" fmla="*/ 0 h 973"/>
                <a:gd name="T96" fmla="*/ 0 w 135"/>
                <a:gd name="T97" fmla="*/ 0 h 973"/>
                <a:gd name="T98" fmla="*/ 0 w 135"/>
                <a:gd name="T99" fmla="*/ 0 h 973"/>
                <a:gd name="T100" fmla="*/ 0 w 135"/>
                <a:gd name="T101" fmla="*/ 0 h 973"/>
                <a:gd name="T102" fmla="*/ 0 w 135"/>
                <a:gd name="T103" fmla="*/ 0 h 973"/>
                <a:gd name="T104" fmla="*/ 0 w 135"/>
                <a:gd name="T105" fmla="*/ 0 h 973"/>
                <a:gd name="T106" fmla="*/ 0 w 135"/>
                <a:gd name="T107" fmla="*/ 0 h 973"/>
                <a:gd name="T108" fmla="*/ 0 w 135"/>
                <a:gd name="T109" fmla="*/ 0 h 973"/>
                <a:gd name="T110" fmla="*/ 0 w 135"/>
                <a:gd name="T111" fmla="*/ 0 h 973"/>
                <a:gd name="T112" fmla="*/ 0 w 135"/>
                <a:gd name="T113" fmla="*/ 0 h 9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"/>
                <a:gd name="T172" fmla="*/ 0 h 973"/>
                <a:gd name="T173" fmla="*/ 135 w 135"/>
                <a:gd name="T174" fmla="*/ 973 h 9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" h="973">
                  <a:moveTo>
                    <a:pt x="7" y="973"/>
                  </a:moveTo>
                  <a:lnTo>
                    <a:pt x="19" y="967"/>
                  </a:lnTo>
                  <a:lnTo>
                    <a:pt x="31" y="963"/>
                  </a:lnTo>
                  <a:lnTo>
                    <a:pt x="44" y="960"/>
                  </a:lnTo>
                  <a:lnTo>
                    <a:pt x="57" y="955"/>
                  </a:lnTo>
                  <a:lnTo>
                    <a:pt x="69" y="949"/>
                  </a:lnTo>
                  <a:lnTo>
                    <a:pt x="81" y="943"/>
                  </a:lnTo>
                  <a:lnTo>
                    <a:pt x="90" y="936"/>
                  </a:lnTo>
                  <a:lnTo>
                    <a:pt x="97" y="926"/>
                  </a:lnTo>
                  <a:lnTo>
                    <a:pt x="85" y="899"/>
                  </a:lnTo>
                  <a:lnTo>
                    <a:pt x="75" y="871"/>
                  </a:lnTo>
                  <a:lnTo>
                    <a:pt x="66" y="843"/>
                  </a:lnTo>
                  <a:lnTo>
                    <a:pt x="56" y="812"/>
                  </a:lnTo>
                  <a:lnTo>
                    <a:pt x="47" y="782"/>
                  </a:lnTo>
                  <a:lnTo>
                    <a:pt x="40" y="751"/>
                  </a:lnTo>
                  <a:lnTo>
                    <a:pt x="31" y="720"/>
                  </a:lnTo>
                  <a:lnTo>
                    <a:pt x="23" y="689"/>
                  </a:lnTo>
                  <a:lnTo>
                    <a:pt x="34" y="662"/>
                  </a:lnTo>
                  <a:lnTo>
                    <a:pt x="48" y="621"/>
                  </a:lnTo>
                  <a:lnTo>
                    <a:pt x="66" y="571"/>
                  </a:lnTo>
                  <a:lnTo>
                    <a:pt x="84" y="515"/>
                  </a:lnTo>
                  <a:lnTo>
                    <a:pt x="100" y="462"/>
                  </a:lnTo>
                  <a:lnTo>
                    <a:pt x="112" y="415"/>
                  </a:lnTo>
                  <a:lnTo>
                    <a:pt x="118" y="378"/>
                  </a:lnTo>
                  <a:lnTo>
                    <a:pt x="113" y="359"/>
                  </a:lnTo>
                  <a:lnTo>
                    <a:pt x="121" y="330"/>
                  </a:lnTo>
                  <a:lnTo>
                    <a:pt x="128" y="300"/>
                  </a:lnTo>
                  <a:lnTo>
                    <a:pt x="132" y="269"/>
                  </a:lnTo>
                  <a:lnTo>
                    <a:pt x="135" y="237"/>
                  </a:lnTo>
                  <a:lnTo>
                    <a:pt x="125" y="234"/>
                  </a:lnTo>
                  <a:lnTo>
                    <a:pt x="115" y="233"/>
                  </a:lnTo>
                  <a:lnTo>
                    <a:pt x="104" y="234"/>
                  </a:lnTo>
                  <a:lnTo>
                    <a:pt x="94" y="236"/>
                  </a:lnTo>
                  <a:lnTo>
                    <a:pt x="82" y="237"/>
                  </a:lnTo>
                  <a:lnTo>
                    <a:pt x="71" y="238"/>
                  </a:lnTo>
                  <a:lnTo>
                    <a:pt x="59" y="238"/>
                  </a:lnTo>
                  <a:lnTo>
                    <a:pt x="47" y="237"/>
                  </a:lnTo>
                  <a:lnTo>
                    <a:pt x="41" y="178"/>
                  </a:lnTo>
                  <a:lnTo>
                    <a:pt x="43" y="105"/>
                  </a:lnTo>
                  <a:lnTo>
                    <a:pt x="47" y="40"/>
                  </a:lnTo>
                  <a:lnTo>
                    <a:pt x="50" y="13"/>
                  </a:lnTo>
                  <a:lnTo>
                    <a:pt x="40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9"/>
                  </a:lnTo>
                  <a:lnTo>
                    <a:pt x="3" y="15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1" y="91"/>
                  </a:lnTo>
                  <a:lnTo>
                    <a:pt x="1" y="109"/>
                  </a:lnTo>
                  <a:lnTo>
                    <a:pt x="0" y="281"/>
                  </a:lnTo>
                  <a:lnTo>
                    <a:pt x="1" y="543"/>
                  </a:lnTo>
                  <a:lnTo>
                    <a:pt x="4" y="805"/>
                  </a:lnTo>
                  <a:lnTo>
                    <a:pt x="7" y="9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70" y="3484"/>
              <a:ext cx="127" cy="145"/>
            </a:xfrm>
            <a:custGeom>
              <a:avLst/>
              <a:gdLst>
                <a:gd name="T0" fmla="*/ 0 w 382"/>
                <a:gd name="T1" fmla="*/ 0 h 435"/>
                <a:gd name="T2" fmla="*/ 0 w 382"/>
                <a:gd name="T3" fmla="*/ 0 h 435"/>
                <a:gd name="T4" fmla="*/ 0 w 382"/>
                <a:gd name="T5" fmla="*/ 0 h 435"/>
                <a:gd name="T6" fmla="*/ 0 w 382"/>
                <a:gd name="T7" fmla="*/ 0 h 435"/>
                <a:gd name="T8" fmla="*/ 0 w 382"/>
                <a:gd name="T9" fmla="*/ 0 h 435"/>
                <a:gd name="T10" fmla="*/ 0 w 382"/>
                <a:gd name="T11" fmla="*/ 0 h 435"/>
                <a:gd name="T12" fmla="*/ 0 w 382"/>
                <a:gd name="T13" fmla="*/ 0 h 435"/>
                <a:gd name="T14" fmla="*/ 0 w 382"/>
                <a:gd name="T15" fmla="*/ 0 h 435"/>
                <a:gd name="T16" fmla="*/ 0 w 382"/>
                <a:gd name="T17" fmla="*/ 0 h 435"/>
                <a:gd name="T18" fmla="*/ 0 w 382"/>
                <a:gd name="T19" fmla="*/ 0 h 435"/>
                <a:gd name="T20" fmla="*/ 0 w 382"/>
                <a:gd name="T21" fmla="*/ 0 h 435"/>
                <a:gd name="T22" fmla="*/ 0 w 382"/>
                <a:gd name="T23" fmla="*/ 0 h 435"/>
                <a:gd name="T24" fmla="*/ 0 w 382"/>
                <a:gd name="T25" fmla="*/ 0 h 435"/>
                <a:gd name="T26" fmla="*/ 0 w 382"/>
                <a:gd name="T27" fmla="*/ 0 h 435"/>
                <a:gd name="T28" fmla="*/ 0 w 382"/>
                <a:gd name="T29" fmla="*/ 0 h 435"/>
                <a:gd name="T30" fmla="*/ 0 w 382"/>
                <a:gd name="T31" fmla="*/ 0 h 435"/>
                <a:gd name="T32" fmla="*/ 0 w 382"/>
                <a:gd name="T33" fmla="*/ 0 h 435"/>
                <a:gd name="T34" fmla="*/ 0 w 382"/>
                <a:gd name="T35" fmla="*/ 0 h 435"/>
                <a:gd name="T36" fmla="*/ 0 w 382"/>
                <a:gd name="T37" fmla="*/ 0 h 435"/>
                <a:gd name="T38" fmla="*/ 0 w 382"/>
                <a:gd name="T39" fmla="*/ 0 h 435"/>
                <a:gd name="T40" fmla="*/ 0 w 382"/>
                <a:gd name="T41" fmla="*/ 0 h 435"/>
                <a:gd name="T42" fmla="*/ 0 w 382"/>
                <a:gd name="T43" fmla="*/ 0 h 435"/>
                <a:gd name="T44" fmla="*/ 0 w 382"/>
                <a:gd name="T45" fmla="*/ 0 h 435"/>
                <a:gd name="T46" fmla="*/ 0 w 382"/>
                <a:gd name="T47" fmla="*/ 0 h 435"/>
                <a:gd name="T48" fmla="*/ 0 w 382"/>
                <a:gd name="T49" fmla="*/ 0 h 435"/>
                <a:gd name="T50" fmla="*/ 0 w 382"/>
                <a:gd name="T51" fmla="*/ 0 h 435"/>
                <a:gd name="T52" fmla="*/ 0 w 382"/>
                <a:gd name="T53" fmla="*/ 0 h 435"/>
                <a:gd name="T54" fmla="*/ 0 w 382"/>
                <a:gd name="T55" fmla="*/ 0 h 435"/>
                <a:gd name="T56" fmla="*/ 0 w 382"/>
                <a:gd name="T57" fmla="*/ 0 h 435"/>
                <a:gd name="T58" fmla="*/ 0 w 382"/>
                <a:gd name="T59" fmla="*/ 0 h 435"/>
                <a:gd name="T60" fmla="*/ 0 w 382"/>
                <a:gd name="T61" fmla="*/ 0 h 435"/>
                <a:gd name="T62" fmla="*/ 0 w 382"/>
                <a:gd name="T63" fmla="*/ 0 h 435"/>
                <a:gd name="T64" fmla="*/ 0 w 382"/>
                <a:gd name="T65" fmla="*/ 0 h 435"/>
                <a:gd name="T66" fmla="*/ 0 w 382"/>
                <a:gd name="T67" fmla="*/ 0 h 435"/>
                <a:gd name="T68" fmla="*/ 0 w 382"/>
                <a:gd name="T69" fmla="*/ 0 h 435"/>
                <a:gd name="T70" fmla="*/ 0 w 382"/>
                <a:gd name="T71" fmla="*/ 0 h 435"/>
                <a:gd name="T72" fmla="*/ 0 w 382"/>
                <a:gd name="T73" fmla="*/ 0 h 435"/>
                <a:gd name="T74" fmla="*/ 0 w 382"/>
                <a:gd name="T75" fmla="*/ 0 h 435"/>
                <a:gd name="T76" fmla="*/ 0 w 382"/>
                <a:gd name="T77" fmla="*/ 0 h 435"/>
                <a:gd name="T78" fmla="*/ 0 w 382"/>
                <a:gd name="T79" fmla="*/ 0 h 435"/>
                <a:gd name="T80" fmla="*/ 0 w 382"/>
                <a:gd name="T81" fmla="*/ 0 h 435"/>
                <a:gd name="T82" fmla="*/ 0 w 382"/>
                <a:gd name="T83" fmla="*/ 0 h 435"/>
                <a:gd name="T84" fmla="*/ 0 w 382"/>
                <a:gd name="T85" fmla="*/ 0 h 435"/>
                <a:gd name="T86" fmla="*/ 0 w 382"/>
                <a:gd name="T87" fmla="*/ 0 h 435"/>
                <a:gd name="T88" fmla="*/ 0 w 382"/>
                <a:gd name="T89" fmla="*/ 0 h 435"/>
                <a:gd name="T90" fmla="*/ 0 w 382"/>
                <a:gd name="T91" fmla="*/ 0 h 435"/>
                <a:gd name="T92" fmla="*/ 0 w 382"/>
                <a:gd name="T93" fmla="*/ 0 h 435"/>
                <a:gd name="T94" fmla="*/ 0 w 382"/>
                <a:gd name="T95" fmla="*/ 0 h 435"/>
                <a:gd name="T96" fmla="*/ 0 w 38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2"/>
                <a:gd name="T148" fmla="*/ 0 h 435"/>
                <a:gd name="T149" fmla="*/ 382 w 382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2" h="435">
                  <a:moveTo>
                    <a:pt x="382" y="14"/>
                  </a:moveTo>
                  <a:lnTo>
                    <a:pt x="355" y="23"/>
                  </a:lnTo>
                  <a:lnTo>
                    <a:pt x="329" y="34"/>
                  </a:lnTo>
                  <a:lnTo>
                    <a:pt x="302" y="44"/>
                  </a:lnTo>
                  <a:lnTo>
                    <a:pt x="277" y="54"/>
                  </a:lnTo>
                  <a:lnTo>
                    <a:pt x="254" y="66"/>
                  </a:lnTo>
                  <a:lnTo>
                    <a:pt x="230" y="81"/>
                  </a:lnTo>
                  <a:lnTo>
                    <a:pt x="209" y="97"/>
                  </a:lnTo>
                  <a:lnTo>
                    <a:pt x="189" y="116"/>
                  </a:lnTo>
                  <a:lnTo>
                    <a:pt x="186" y="182"/>
                  </a:lnTo>
                  <a:lnTo>
                    <a:pt x="186" y="247"/>
                  </a:lnTo>
                  <a:lnTo>
                    <a:pt x="184" y="312"/>
                  </a:lnTo>
                  <a:lnTo>
                    <a:pt x="174" y="375"/>
                  </a:lnTo>
                  <a:lnTo>
                    <a:pt x="156" y="384"/>
                  </a:lnTo>
                  <a:lnTo>
                    <a:pt x="137" y="393"/>
                  </a:lnTo>
                  <a:lnTo>
                    <a:pt x="118" y="401"/>
                  </a:lnTo>
                  <a:lnTo>
                    <a:pt x="99" y="409"/>
                  </a:lnTo>
                  <a:lnTo>
                    <a:pt x="78" y="418"/>
                  </a:lnTo>
                  <a:lnTo>
                    <a:pt x="59" y="425"/>
                  </a:lnTo>
                  <a:lnTo>
                    <a:pt x="40" y="431"/>
                  </a:lnTo>
                  <a:lnTo>
                    <a:pt x="22" y="435"/>
                  </a:lnTo>
                  <a:lnTo>
                    <a:pt x="17" y="363"/>
                  </a:lnTo>
                  <a:lnTo>
                    <a:pt x="11" y="265"/>
                  </a:lnTo>
                  <a:lnTo>
                    <a:pt x="5" y="179"/>
                  </a:lnTo>
                  <a:lnTo>
                    <a:pt x="3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2" y="82"/>
                  </a:lnTo>
                  <a:lnTo>
                    <a:pt x="21" y="72"/>
                  </a:lnTo>
                  <a:lnTo>
                    <a:pt x="30" y="64"/>
                  </a:lnTo>
                  <a:lnTo>
                    <a:pt x="42" y="59"/>
                  </a:lnTo>
                  <a:lnTo>
                    <a:pt x="61" y="48"/>
                  </a:lnTo>
                  <a:lnTo>
                    <a:pt x="81" y="39"/>
                  </a:lnTo>
                  <a:lnTo>
                    <a:pt x="103" y="32"/>
                  </a:lnTo>
                  <a:lnTo>
                    <a:pt x="124" y="25"/>
                  </a:lnTo>
                  <a:lnTo>
                    <a:pt x="146" y="19"/>
                  </a:lnTo>
                  <a:lnTo>
                    <a:pt x="168" y="13"/>
                  </a:lnTo>
                  <a:lnTo>
                    <a:pt x="192" y="8"/>
                  </a:lnTo>
                  <a:lnTo>
                    <a:pt x="214" y="4"/>
                  </a:lnTo>
                  <a:lnTo>
                    <a:pt x="236" y="1"/>
                  </a:lnTo>
                  <a:lnTo>
                    <a:pt x="258" y="0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23" y="3"/>
                  </a:lnTo>
                  <a:lnTo>
                    <a:pt x="343" y="4"/>
                  </a:lnTo>
                  <a:lnTo>
                    <a:pt x="363" y="8"/>
                  </a:lnTo>
                  <a:lnTo>
                    <a:pt x="38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38" y="3486"/>
              <a:ext cx="109" cy="349"/>
            </a:xfrm>
            <a:custGeom>
              <a:avLst/>
              <a:gdLst>
                <a:gd name="T0" fmla="*/ 0 w 328"/>
                <a:gd name="T1" fmla="*/ 0 h 1048"/>
                <a:gd name="T2" fmla="*/ 0 w 328"/>
                <a:gd name="T3" fmla="*/ 0 h 1048"/>
                <a:gd name="T4" fmla="*/ 0 w 328"/>
                <a:gd name="T5" fmla="*/ 0 h 1048"/>
                <a:gd name="T6" fmla="*/ 0 w 328"/>
                <a:gd name="T7" fmla="*/ 0 h 1048"/>
                <a:gd name="T8" fmla="*/ 0 w 328"/>
                <a:gd name="T9" fmla="*/ 0 h 1048"/>
                <a:gd name="T10" fmla="*/ 0 w 328"/>
                <a:gd name="T11" fmla="*/ 0 h 1048"/>
                <a:gd name="T12" fmla="*/ 0 w 328"/>
                <a:gd name="T13" fmla="*/ 0 h 1048"/>
                <a:gd name="T14" fmla="*/ 0 w 328"/>
                <a:gd name="T15" fmla="*/ 0 h 1048"/>
                <a:gd name="T16" fmla="*/ 0 w 328"/>
                <a:gd name="T17" fmla="*/ 0 h 1048"/>
                <a:gd name="T18" fmla="*/ 0 w 328"/>
                <a:gd name="T19" fmla="*/ 0 h 1048"/>
                <a:gd name="T20" fmla="*/ 0 w 328"/>
                <a:gd name="T21" fmla="*/ 0 h 1048"/>
                <a:gd name="T22" fmla="*/ 0 w 328"/>
                <a:gd name="T23" fmla="*/ 0 h 1048"/>
                <a:gd name="T24" fmla="*/ 0 w 328"/>
                <a:gd name="T25" fmla="*/ 0 h 1048"/>
                <a:gd name="T26" fmla="*/ 0 w 328"/>
                <a:gd name="T27" fmla="*/ 0 h 1048"/>
                <a:gd name="T28" fmla="*/ 0 w 328"/>
                <a:gd name="T29" fmla="*/ 0 h 1048"/>
                <a:gd name="T30" fmla="*/ 0 w 328"/>
                <a:gd name="T31" fmla="*/ 0 h 1048"/>
                <a:gd name="T32" fmla="*/ 0 w 328"/>
                <a:gd name="T33" fmla="*/ 0 h 1048"/>
                <a:gd name="T34" fmla="*/ 0 w 328"/>
                <a:gd name="T35" fmla="*/ 0 h 1048"/>
                <a:gd name="T36" fmla="*/ 0 w 328"/>
                <a:gd name="T37" fmla="*/ 0 h 1048"/>
                <a:gd name="T38" fmla="*/ 0 w 328"/>
                <a:gd name="T39" fmla="*/ 0 h 1048"/>
                <a:gd name="T40" fmla="*/ 0 w 328"/>
                <a:gd name="T41" fmla="*/ 0 h 1048"/>
                <a:gd name="T42" fmla="*/ 0 w 328"/>
                <a:gd name="T43" fmla="*/ 0 h 1048"/>
                <a:gd name="T44" fmla="*/ 0 w 328"/>
                <a:gd name="T45" fmla="*/ 0 h 1048"/>
                <a:gd name="T46" fmla="*/ 0 w 328"/>
                <a:gd name="T47" fmla="*/ 0 h 1048"/>
                <a:gd name="T48" fmla="*/ 0 w 328"/>
                <a:gd name="T49" fmla="*/ 0 h 1048"/>
                <a:gd name="T50" fmla="*/ 0 w 328"/>
                <a:gd name="T51" fmla="*/ 0 h 1048"/>
                <a:gd name="T52" fmla="*/ 0 w 328"/>
                <a:gd name="T53" fmla="*/ 0 h 1048"/>
                <a:gd name="T54" fmla="*/ 0 w 328"/>
                <a:gd name="T55" fmla="*/ 0 h 1048"/>
                <a:gd name="T56" fmla="*/ 0 w 328"/>
                <a:gd name="T57" fmla="*/ 0 h 1048"/>
                <a:gd name="T58" fmla="*/ 0 w 328"/>
                <a:gd name="T59" fmla="*/ 0 h 1048"/>
                <a:gd name="T60" fmla="*/ 0 w 328"/>
                <a:gd name="T61" fmla="*/ 0 h 1048"/>
                <a:gd name="T62" fmla="*/ 0 w 328"/>
                <a:gd name="T63" fmla="*/ 0 h 1048"/>
                <a:gd name="T64" fmla="*/ 0 w 328"/>
                <a:gd name="T65" fmla="*/ 0 h 1048"/>
                <a:gd name="T66" fmla="*/ 0 w 328"/>
                <a:gd name="T67" fmla="*/ 0 h 1048"/>
                <a:gd name="T68" fmla="*/ 0 w 328"/>
                <a:gd name="T69" fmla="*/ 0 h 1048"/>
                <a:gd name="T70" fmla="*/ 0 w 328"/>
                <a:gd name="T71" fmla="*/ 0 h 1048"/>
                <a:gd name="T72" fmla="*/ 0 w 328"/>
                <a:gd name="T73" fmla="*/ 0 h 1048"/>
                <a:gd name="T74" fmla="*/ 0 w 328"/>
                <a:gd name="T75" fmla="*/ 0 h 1048"/>
                <a:gd name="T76" fmla="*/ 0 w 328"/>
                <a:gd name="T77" fmla="*/ 0 h 1048"/>
                <a:gd name="T78" fmla="*/ 0 w 328"/>
                <a:gd name="T79" fmla="*/ 0 h 1048"/>
                <a:gd name="T80" fmla="*/ 0 w 328"/>
                <a:gd name="T81" fmla="*/ 0 h 1048"/>
                <a:gd name="T82" fmla="*/ 0 w 328"/>
                <a:gd name="T83" fmla="*/ 0 h 10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1048"/>
                <a:gd name="T128" fmla="*/ 328 w 328"/>
                <a:gd name="T129" fmla="*/ 1048 h 10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1048">
                  <a:moveTo>
                    <a:pt x="328" y="957"/>
                  </a:moveTo>
                  <a:lnTo>
                    <a:pt x="311" y="964"/>
                  </a:lnTo>
                  <a:lnTo>
                    <a:pt x="293" y="971"/>
                  </a:lnTo>
                  <a:lnTo>
                    <a:pt x="272" y="979"/>
                  </a:lnTo>
                  <a:lnTo>
                    <a:pt x="250" y="986"/>
                  </a:lnTo>
                  <a:lnTo>
                    <a:pt x="228" y="994"/>
                  </a:lnTo>
                  <a:lnTo>
                    <a:pt x="205" y="1001"/>
                  </a:lnTo>
                  <a:lnTo>
                    <a:pt x="183" y="1008"/>
                  </a:lnTo>
                  <a:lnTo>
                    <a:pt x="159" y="1014"/>
                  </a:lnTo>
                  <a:lnTo>
                    <a:pt x="137" y="1022"/>
                  </a:lnTo>
                  <a:lnTo>
                    <a:pt x="116" y="1027"/>
                  </a:lnTo>
                  <a:lnTo>
                    <a:pt x="96" y="1032"/>
                  </a:lnTo>
                  <a:lnTo>
                    <a:pt x="78" y="1038"/>
                  </a:lnTo>
                  <a:lnTo>
                    <a:pt x="62" y="1041"/>
                  </a:lnTo>
                  <a:lnTo>
                    <a:pt x="49" y="1044"/>
                  </a:lnTo>
                  <a:lnTo>
                    <a:pt x="38" y="1047"/>
                  </a:lnTo>
                  <a:lnTo>
                    <a:pt x="31" y="1048"/>
                  </a:lnTo>
                  <a:lnTo>
                    <a:pt x="21" y="910"/>
                  </a:lnTo>
                  <a:lnTo>
                    <a:pt x="9" y="724"/>
                  </a:lnTo>
                  <a:lnTo>
                    <a:pt x="2" y="534"/>
                  </a:lnTo>
                  <a:lnTo>
                    <a:pt x="0" y="384"/>
                  </a:lnTo>
                  <a:lnTo>
                    <a:pt x="13" y="115"/>
                  </a:lnTo>
                  <a:lnTo>
                    <a:pt x="29" y="103"/>
                  </a:lnTo>
                  <a:lnTo>
                    <a:pt x="46" y="93"/>
                  </a:lnTo>
                  <a:lnTo>
                    <a:pt x="62" y="82"/>
                  </a:lnTo>
                  <a:lnTo>
                    <a:pt x="80" y="74"/>
                  </a:lnTo>
                  <a:lnTo>
                    <a:pt x="99" y="65"/>
                  </a:lnTo>
                  <a:lnTo>
                    <a:pt x="116" y="56"/>
                  </a:lnTo>
                  <a:lnTo>
                    <a:pt x="135" y="49"/>
                  </a:lnTo>
                  <a:lnTo>
                    <a:pt x="156" y="41"/>
                  </a:lnTo>
                  <a:lnTo>
                    <a:pt x="175" y="35"/>
                  </a:lnTo>
                  <a:lnTo>
                    <a:pt x="194" y="29"/>
                  </a:lnTo>
                  <a:lnTo>
                    <a:pt x="215" y="24"/>
                  </a:lnTo>
                  <a:lnTo>
                    <a:pt x="234" y="18"/>
                  </a:lnTo>
                  <a:lnTo>
                    <a:pt x="255" y="13"/>
                  </a:lnTo>
                  <a:lnTo>
                    <a:pt x="274" y="9"/>
                  </a:lnTo>
                  <a:lnTo>
                    <a:pt x="293" y="4"/>
                  </a:lnTo>
                  <a:lnTo>
                    <a:pt x="312" y="0"/>
                  </a:lnTo>
                  <a:lnTo>
                    <a:pt x="317" y="163"/>
                  </a:lnTo>
                  <a:lnTo>
                    <a:pt x="322" y="456"/>
                  </a:lnTo>
                  <a:lnTo>
                    <a:pt x="325" y="761"/>
                  </a:lnTo>
                  <a:lnTo>
                    <a:pt x="328" y="95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908" y="3495"/>
              <a:ext cx="39" cy="44"/>
            </a:xfrm>
            <a:custGeom>
              <a:avLst/>
              <a:gdLst>
                <a:gd name="T0" fmla="*/ 0 w 118"/>
                <a:gd name="T1" fmla="*/ 0 h 131"/>
                <a:gd name="T2" fmla="*/ 0 w 118"/>
                <a:gd name="T3" fmla="*/ 0 h 131"/>
                <a:gd name="T4" fmla="*/ 0 w 118"/>
                <a:gd name="T5" fmla="*/ 0 h 131"/>
                <a:gd name="T6" fmla="*/ 0 w 118"/>
                <a:gd name="T7" fmla="*/ 0 h 131"/>
                <a:gd name="T8" fmla="*/ 0 w 118"/>
                <a:gd name="T9" fmla="*/ 0 h 131"/>
                <a:gd name="T10" fmla="*/ 0 w 118"/>
                <a:gd name="T11" fmla="*/ 0 h 131"/>
                <a:gd name="T12" fmla="*/ 0 w 118"/>
                <a:gd name="T13" fmla="*/ 0 h 131"/>
                <a:gd name="T14" fmla="*/ 0 w 118"/>
                <a:gd name="T15" fmla="*/ 0 h 131"/>
                <a:gd name="T16" fmla="*/ 0 w 118"/>
                <a:gd name="T17" fmla="*/ 0 h 131"/>
                <a:gd name="T18" fmla="*/ 0 w 118"/>
                <a:gd name="T19" fmla="*/ 0 h 131"/>
                <a:gd name="T20" fmla="*/ 0 w 118"/>
                <a:gd name="T21" fmla="*/ 0 h 131"/>
                <a:gd name="T22" fmla="*/ 0 w 118"/>
                <a:gd name="T23" fmla="*/ 0 h 131"/>
                <a:gd name="T24" fmla="*/ 0 w 118"/>
                <a:gd name="T25" fmla="*/ 0 h 131"/>
                <a:gd name="T26" fmla="*/ 0 w 118"/>
                <a:gd name="T27" fmla="*/ 0 h 131"/>
                <a:gd name="T28" fmla="*/ 0 w 118"/>
                <a:gd name="T29" fmla="*/ 0 h 131"/>
                <a:gd name="T30" fmla="*/ 0 w 118"/>
                <a:gd name="T31" fmla="*/ 0 h 131"/>
                <a:gd name="T32" fmla="*/ 0 w 118"/>
                <a:gd name="T33" fmla="*/ 0 h 131"/>
                <a:gd name="T34" fmla="*/ 0 w 118"/>
                <a:gd name="T35" fmla="*/ 0 h 131"/>
                <a:gd name="T36" fmla="*/ 0 w 118"/>
                <a:gd name="T37" fmla="*/ 0 h 131"/>
                <a:gd name="T38" fmla="*/ 0 w 118"/>
                <a:gd name="T39" fmla="*/ 0 h 131"/>
                <a:gd name="T40" fmla="*/ 0 w 118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31"/>
                <a:gd name="T65" fmla="*/ 118 w 118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31">
                  <a:moveTo>
                    <a:pt x="117" y="53"/>
                  </a:moveTo>
                  <a:lnTo>
                    <a:pt x="117" y="72"/>
                  </a:lnTo>
                  <a:lnTo>
                    <a:pt x="118" y="91"/>
                  </a:lnTo>
                  <a:lnTo>
                    <a:pt x="115" y="111"/>
                  </a:lnTo>
                  <a:lnTo>
                    <a:pt x="105" y="126"/>
                  </a:lnTo>
                  <a:lnTo>
                    <a:pt x="84" y="131"/>
                  </a:lnTo>
                  <a:lnTo>
                    <a:pt x="66" y="128"/>
                  </a:lnTo>
                  <a:lnTo>
                    <a:pt x="53" y="117"/>
                  </a:lnTo>
                  <a:lnTo>
                    <a:pt x="40" y="104"/>
                  </a:lnTo>
                  <a:lnTo>
                    <a:pt x="30" y="89"/>
                  </a:lnTo>
                  <a:lnTo>
                    <a:pt x="19" y="73"/>
                  </a:lnTo>
                  <a:lnTo>
                    <a:pt x="11" y="57"/>
                  </a:lnTo>
                  <a:lnTo>
                    <a:pt x="0" y="44"/>
                  </a:lnTo>
                  <a:lnTo>
                    <a:pt x="9" y="23"/>
                  </a:lnTo>
                  <a:lnTo>
                    <a:pt x="25" y="10"/>
                  </a:lnTo>
                  <a:lnTo>
                    <a:pt x="43" y="1"/>
                  </a:lnTo>
                  <a:lnTo>
                    <a:pt x="64" y="0"/>
                  </a:lnTo>
                  <a:lnTo>
                    <a:pt x="83" y="4"/>
                  </a:lnTo>
                  <a:lnTo>
                    <a:pt x="99" y="14"/>
                  </a:lnTo>
                  <a:lnTo>
                    <a:pt x="111" y="30"/>
                  </a:lnTo>
                  <a:lnTo>
                    <a:pt x="1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37" descr="Алмазная решетка (контур)"/>
            <p:cNvSpPr>
              <a:spLocks/>
            </p:cNvSpPr>
            <p:nvPr/>
          </p:nvSpPr>
          <p:spPr bwMode="auto">
            <a:xfrm>
              <a:off x="871" y="3515"/>
              <a:ext cx="35" cy="40"/>
            </a:xfrm>
            <a:custGeom>
              <a:avLst/>
              <a:gdLst>
                <a:gd name="T0" fmla="*/ 0 w 103"/>
                <a:gd name="T1" fmla="*/ 0 h 119"/>
                <a:gd name="T2" fmla="*/ 0 w 103"/>
                <a:gd name="T3" fmla="*/ 0 h 119"/>
                <a:gd name="T4" fmla="*/ 0 w 103"/>
                <a:gd name="T5" fmla="*/ 0 h 119"/>
                <a:gd name="T6" fmla="*/ 0 w 103"/>
                <a:gd name="T7" fmla="*/ 0 h 119"/>
                <a:gd name="T8" fmla="*/ 0 w 103"/>
                <a:gd name="T9" fmla="*/ 0 h 119"/>
                <a:gd name="T10" fmla="*/ 0 w 103"/>
                <a:gd name="T11" fmla="*/ 0 h 119"/>
                <a:gd name="T12" fmla="*/ 0 w 103"/>
                <a:gd name="T13" fmla="*/ 0 h 119"/>
                <a:gd name="T14" fmla="*/ 0 w 103"/>
                <a:gd name="T15" fmla="*/ 0 h 119"/>
                <a:gd name="T16" fmla="*/ 0 w 103"/>
                <a:gd name="T17" fmla="*/ 0 h 119"/>
                <a:gd name="T18" fmla="*/ 0 w 103"/>
                <a:gd name="T19" fmla="*/ 0 h 119"/>
                <a:gd name="T20" fmla="*/ 0 w 103"/>
                <a:gd name="T21" fmla="*/ 0 h 119"/>
                <a:gd name="T22" fmla="*/ 0 w 103"/>
                <a:gd name="T23" fmla="*/ 0 h 119"/>
                <a:gd name="T24" fmla="*/ 0 w 103"/>
                <a:gd name="T25" fmla="*/ 0 h 119"/>
                <a:gd name="T26" fmla="*/ 0 w 103"/>
                <a:gd name="T27" fmla="*/ 0 h 119"/>
                <a:gd name="T28" fmla="*/ 0 w 103"/>
                <a:gd name="T29" fmla="*/ 0 h 119"/>
                <a:gd name="T30" fmla="*/ 0 w 103"/>
                <a:gd name="T31" fmla="*/ 0 h 119"/>
                <a:gd name="T32" fmla="*/ 0 w 103"/>
                <a:gd name="T33" fmla="*/ 0 h 119"/>
                <a:gd name="T34" fmla="*/ 0 w 103"/>
                <a:gd name="T35" fmla="*/ 0 h 119"/>
                <a:gd name="T36" fmla="*/ 0 w 103"/>
                <a:gd name="T37" fmla="*/ 0 h 119"/>
                <a:gd name="T38" fmla="*/ 0 w 103"/>
                <a:gd name="T39" fmla="*/ 0 h 119"/>
                <a:gd name="T40" fmla="*/ 0 w 103"/>
                <a:gd name="T41" fmla="*/ 0 h 119"/>
                <a:gd name="T42" fmla="*/ 0 w 103"/>
                <a:gd name="T43" fmla="*/ 0 h 119"/>
                <a:gd name="T44" fmla="*/ 0 w 103"/>
                <a:gd name="T45" fmla="*/ 0 h 119"/>
                <a:gd name="T46" fmla="*/ 0 w 103"/>
                <a:gd name="T47" fmla="*/ 0 h 119"/>
                <a:gd name="T48" fmla="*/ 0 w 103"/>
                <a:gd name="T49" fmla="*/ 0 h 119"/>
                <a:gd name="T50" fmla="*/ 0 w 103"/>
                <a:gd name="T51" fmla="*/ 0 h 119"/>
                <a:gd name="T52" fmla="*/ 0 w 103"/>
                <a:gd name="T53" fmla="*/ 0 h 119"/>
                <a:gd name="T54" fmla="*/ 0 w 103"/>
                <a:gd name="T55" fmla="*/ 0 h 119"/>
                <a:gd name="T56" fmla="*/ 0 w 103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19"/>
                <a:gd name="T89" fmla="*/ 103 w 103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19">
                  <a:moveTo>
                    <a:pt x="101" y="41"/>
                  </a:moveTo>
                  <a:lnTo>
                    <a:pt x="103" y="63"/>
                  </a:lnTo>
                  <a:lnTo>
                    <a:pt x="98" y="82"/>
                  </a:lnTo>
                  <a:lnTo>
                    <a:pt x="90" y="98"/>
                  </a:lnTo>
                  <a:lnTo>
                    <a:pt x="79" y="116"/>
                  </a:lnTo>
                  <a:lnTo>
                    <a:pt x="69" y="118"/>
                  </a:lnTo>
                  <a:lnTo>
                    <a:pt x="59" y="119"/>
                  </a:lnTo>
                  <a:lnTo>
                    <a:pt x="48" y="119"/>
                  </a:lnTo>
                  <a:lnTo>
                    <a:pt x="40" y="118"/>
                  </a:lnTo>
                  <a:lnTo>
                    <a:pt x="31" y="115"/>
                  </a:lnTo>
                  <a:lnTo>
                    <a:pt x="22" y="109"/>
                  </a:lnTo>
                  <a:lnTo>
                    <a:pt x="15" y="103"/>
                  </a:lnTo>
                  <a:lnTo>
                    <a:pt x="7" y="94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4" y="38"/>
                  </a:lnTo>
                  <a:lnTo>
                    <a:pt x="10" y="25"/>
                  </a:lnTo>
                  <a:lnTo>
                    <a:pt x="19" y="13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6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98" y="32"/>
                  </a:lnTo>
                  <a:lnTo>
                    <a:pt x="101" y="4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63" y="3531"/>
              <a:ext cx="52" cy="116"/>
            </a:xfrm>
            <a:custGeom>
              <a:avLst/>
              <a:gdLst>
                <a:gd name="T0" fmla="*/ 0 w 156"/>
                <a:gd name="T1" fmla="*/ 0 h 350"/>
                <a:gd name="T2" fmla="*/ 0 w 156"/>
                <a:gd name="T3" fmla="*/ 0 h 350"/>
                <a:gd name="T4" fmla="*/ 0 w 156"/>
                <a:gd name="T5" fmla="*/ 0 h 350"/>
                <a:gd name="T6" fmla="*/ 0 w 156"/>
                <a:gd name="T7" fmla="*/ 0 h 350"/>
                <a:gd name="T8" fmla="*/ 0 w 156"/>
                <a:gd name="T9" fmla="*/ 0 h 350"/>
                <a:gd name="T10" fmla="*/ 0 w 156"/>
                <a:gd name="T11" fmla="*/ 0 h 350"/>
                <a:gd name="T12" fmla="*/ 0 w 156"/>
                <a:gd name="T13" fmla="*/ 0 h 350"/>
                <a:gd name="T14" fmla="*/ 0 w 156"/>
                <a:gd name="T15" fmla="*/ 0 h 350"/>
                <a:gd name="T16" fmla="*/ 0 w 156"/>
                <a:gd name="T17" fmla="*/ 0 h 350"/>
                <a:gd name="T18" fmla="*/ 0 w 156"/>
                <a:gd name="T19" fmla="*/ 0 h 350"/>
                <a:gd name="T20" fmla="*/ 0 w 156"/>
                <a:gd name="T21" fmla="*/ 0 h 350"/>
                <a:gd name="T22" fmla="*/ 0 w 156"/>
                <a:gd name="T23" fmla="*/ 0 h 350"/>
                <a:gd name="T24" fmla="*/ 0 w 156"/>
                <a:gd name="T25" fmla="*/ 0 h 350"/>
                <a:gd name="T26" fmla="*/ 0 w 156"/>
                <a:gd name="T27" fmla="*/ 0 h 350"/>
                <a:gd name="T28" fmla="*/ 0 w 156"/>
                <a:gd name="T29" fmla="*/ 0 h 350"/>
                <a:gd name="T30" fmla="*/ 0 w 156"/>
                <a:gd name="T31" fmla="*/ 0 h 350"/>
                <a:gd name="T32" fmla="*/ 0 w 156"/>
                <a:gd name="T33" fmla="*/ 0 h 350"/>
                <a:gd name="T34" fmla="*/ 0 w 156"/>
                <a:gd name="T35" fmla="*/ 0 h 350"/>
                <a:gd name="T36" fmla="*/ 0 w 156"/>
                <a:gd name="T37" fmla="*/ 0 h 350"/>
                <a:gd name="T38" fmla="*/ 0 w 156"/>
                <a:gd name="T39" fmla="*/ 0 h 350"/>
                <a:gd name="T40" fmla="*/ 0 w 156"/>
                <a:gd name="T41" fmla="*/ 0 h 350"/>
                <a:gd name="T42" fmla="*/ 0 w 156"/>
                <a:gd name="T43" fmla="*/ 0 h 350"/>
                <a:gd name="T44" fmla="*/ 0 w 156"/>
                <a:gd name="T45" fmla="*/ 0 h 350"/>
                <a:gd name="T46" fmla="*/ 0 w 156"/>
                <a:gd name="T47" fmla="*/ 0 h 350"/>
                <a:gd name="T48" fmla="*/ 0 w 156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"/>
                <a:gd name="T76" fmla="*/ 0 h 350"/>
                <a:gd name="T77" fmla="*/ 156 w 156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" h="350">
                  <a:moveTo>
                    <a:pt x="155" y="0"/>
                  </a:moveTo>
                  <a:lnTo>
                    <a:pt x="156" y="81"/>
                  </a:lnTo>
                  <a:lnTo>
                    <a:pt x="156" y="169"/>
                  </a:lnTo>
                  <a:lnTo>
                    <a:pt x="152" y="247"/>
                  </a:lnTo>
                  <a:lnTo>
                    <a:pt x="146" y="303"/>
                  </a:lnTo>
                  <a:lnTo>
                    <a:pt x="128" y="308"/>
                  </a:lnTo>
                  <a:lnTo>
                    <a:pt x="112" y="315"/>
                  </a:lnTo>
                  <a:lnTo>
                    <a:pt x="94" y="325"/>
                  </a:lnTo>
                  <a:lnTo>
                    <a:pt x="77" y="334"/>
                  </a:lnTo>
                  <a:lnTo>
                    <a:pt x="59" y="343"/>
                  </a:lnTo>
                  <a:lnTo>
                    <a:pt x="40" y="349"/>
                  </a:lnTo>
                  <a:lnTo>
                    <a:pt x="21" y="350"/>
                  </a:lnTo>
                  <a:lnTo>
                    <a:pt x="0" y="347"/>
                  </a:lnTo>
                  <a:lnTo>
                    <a:pt x="3" y="311"/>
                  </a:lnTo>
                  <a:lnTo>
                    <a:pt x="7" y="222"/>
                  </a:lnTo>
                  <a:lnTo>
                    <a:pt x="12" y="121"/>
                  </a:lnTo>
                  <a:lnTo>
                    <a:pt x="13" y="41"/>
                  </a:lnTo>
                  <a:lnTo>
                    <a:pt x="30" y="32"/>
                  </a:lnTo>
                  <a:lnTo>
                    <a:pt x="47" y="25"/>
                  </a:lnTo>
                  <a:lnTo>
                    <a:pt x="65" y="19"/>
                  </a:lnTo>
                  <a:lnTo>
                    <a:pt x="83" y="15"/>
                  </a:lnTo>
                  <a:lnTo>
                    <a:pt x="102" y="12"/>
                  </a:lnTo>
                  <a:lnTo>
                    <a:pt x="119" y="7"/>
                  </a:lnTo>
                  <a:lnTo>
                    <a:pt x="13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810" y="3536"/>
              <a:ext cx="38" cy="36"/>
            </a:xfrm>
            <a:custGeom>
              <a:avLst/>
              <a:gdLst>
                <a:gd name="T0" fmla="*/ 0 w 114"/>
                <a:gd name="T1" fmla="*/ 0 h 108"/>
                <a:gd name="T2" fmla="*/ 0 w 114"/>
                <a:gd name="T3" fmla="*/ 0 h 108"/>
                <a:gd name="T4" fmla="*/ 0 w 114"/>
                <a:gd name="T5" fmla="*/ 0 h 108"/>
                <a:gd name="T6" fmla="*/ 0 w 114"/>
                <a:gd name="T7" fmla="*/ 0 h 108"/>
                <a:gd name="T8" fmla="*/ 0 w 114"/>
                <a:gd name="T9" fmla="*/ 0 h 108"/>
                <a:gd name="T10" fmla="*/ 0 w 114"/>
                <a:gd name="T11" fmla="*/ 0 h 108"/>
                <a:gd name="T12" fmla="*/ 0 w 114"/>
                <a:gd name="T13" fmla="*/ 0 h 108"/>
                <a:gd name="T14" fmla="*/ 0 w 114"/>
                <a:gd name="T15" fmla="*/ 0 h 108"/>
                <a:gd name="T16" fmla="*/ 0 w 114"/>
                <a:gd name="T17" fmla="*/ 0 h 108"/>
                <a:gd name="T18" fmla="*/ 0 w 114"/>
                <a:gd name="T19" fmla="*/ 0 h 108"/>
                <a:gd name="T20" fmla="*/ 0 w 114"/>
                <a:gd name="T21" fmla="*/ 0 h 108"/>
                <a:gd name="T22" fmla="*/ 0 w 114"/>
                <a:gd name="T23" fmla="*/ 0 h 108"/>
                <a:gd name="T24" fmla="*/ 0 w 114"/>
                <a:gd name="T25" fmla="*/ 0 h 108"/>
                <a:gd name="T26" fmla="*/ 0 w 114"/>
                <a:gd name="T27" fmla="*/ 0 h 108"/>
                <a:gd name="T28" fmla="*/ 0 w 114"/>
                <a:gd name="T29" fmla="*/ 0 h 108"/>
                <a:gd name="T30" fmla="*/ 0 w 114"/>
                <a:gd name="T31" fmla="*/ 0 h 108"/>
                <a:gd name="T32" fmla="*/ 0 w 114"/>
                <a:gd name="T33" fmla="*/ 0 h 108"/>
                <a:gd name="T34" fmla="*/ 0 w 114"/>
                <a:gd name="T35" fmla="*/ 0 h 108"/>
                <a:gd name="T36" fmla="*/ 0 w 114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8"/>
                <a:gd name="T59" fmla="*/ 114 w 114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8">
                  <a:moveTo>
                    <a:pt x="114" y="43"/>
                  </a:moveTo>
                  <a:lnTo>
                    <a:pt x="106" y="52"/>
                  </a:lnTo>
                  <a:lnTo>
                    <a:pt x="99" y="62"/>
                  </a:lnTo>
                  <a:lnTo>
                    <a:pt x="92" y="74"/>
                  </a:lnTo>
                  <a:lnTo>
                    <a:pt x="84" y="84"/>
                  </a:lnTo>
                  <a:lnTo>
                    <a:pt x="77" y="94"/>
                  </a:lnTo>
                  <a:lnTo>
                    <a:pt x="66" y="102"/>
                  </a:lnTo>
                  <a:lnTo>
                    <a:pt x="56" y="106"/>
                  </a:lnTo>
                  <a:lnTo>
                    <a:pt x="41" y="108"/>
                  </a:lnTo>
                  <a:lnTo>
                    <a:pt x="0" y="47"/>
                  </a:lnTo>
                  <a:lnTo>
                    <a:pt x="16" y="44"/>
                  </a:lnTo>
                  <a:lnTo>
                    <a:pt x="30" y="37"/>
                  </a:lnTo>
                  <a:lnTo>
                    <a:pt x="41" y="25"/>
                  </a:lnTo>
                  <a:lnTo>
                    <a:pt x="52" y="15"/>
                  </a:lnTo>
                  <a:lnTo>
                    <a:pt x="62" y="5"/>
                  </a:lnTo>
                  <a:lnTo>
                    <a:pt x="75" y="0"/>
                  </a:lnTo>
                  <a:lnTo>
                    <a:pt x="90" y="3"/>
                  </a:lnTo>
                  <a:lnTo>
                    <a:pt x="111" y="15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80" y="3548"/>
              <a:ext cx="26" cy="87"/>
            </a:xfrm>
            <a:custGeom>
              <a:avLst/>
              <a:gdLst>
                <a:gd name="T0" fmla="*/ 0 w 80"/>
                <a:gd name="T1" fmla="*/ 0 h 261"/>
                <a:gd name="T2" fmla="*/ 0 w 80"/>
                <a:gd name="T3" fmla="*/ 0 h 261"/>
                <a:gd name="T4" fmla="*/ 0 w 80"/>
                <a:gd name="T5" fmla="*/ 0 h 261"/>
                <a:gd name="T6" fmla="*/ 0 w 80"/>
                <a:gd name="T7" fmla="*/ 0 h 261"/>
                <a:gd name="T8" fmla="*/ 0 w 80"/>
                <a:gd name="T9" fmla="*/ 0 h 261"/>
                <a:gd name="T10" fmla="*/ 0 w 80"/>
                <a:gd name="T11" fmla="*/ 0 h 261"/>
                <a:gd name="T12" fmla="*/ 0 w 80"/>
                <a:gd name="T13" fmla="*/ 0 h 261"/>
                <a:gd name="T14" fmla="*/ 0 w 80"/>
                <a:gd name="T15" fmla="*/ 0 h 261"/>
                <a:gd name="T16" fmla="*/ 0 w 80"/>
                <a:gd name="T17" fmla="*/ 0 h 261"/>
                <a:gd name="T18" fmla="*/ 0 w 80"/>
                <a:gd name="T19" fmla="*/ 0 h 261"/>
                <a:gd name="T20" fmla="*/ 0 w 80"/>
                <a:gd name="T21" fmla="*/ 0 h 261"/>
                <a:gd name="T22" fmla="*/ 0 w 80"/>
                <a:gd name="T23" fmla="*/ 0 h 261"/>
                <a:gd name="T24" fmla="*/ 0 w 80"/>
                <a:gd name="T25" fmla="*/ 0 h 261"/>
                <a:gd name="T26" fmla="*/ 0 w 80"/>
                <a:gd name="T27" fmla="*/ 0 h 261"/>
                <a:gd name="T28" fmla="*/ 0 w 80"/>
                <a:gd name="T29" fmla="*/ 0 h 261"/>
                <a:gd name="T30" fmla="*/ 0 w 80"/>
                <a:gd name="T31" fmla="*/ 0 h 261"/>
                <a:gd name="T32" fmla="*/ 0 w 80"/>
                <a:gd name="T33" fmla="*/ 0 h 261"/>
                <a:gd name="T34" fmla="*/ 0 w 80"/>
                <a:gd name="T35" fmla="*/ 0 h 261"/>
                <a:gd name="T36" fmla="*/ 0 w 80"/>
                <a:gd name="T37" fmla="*/ 0 h 261"/>
                <a:gd name="T38" fmla="*/ 0 w 80"/>
                <a:gd name="T39" fmla="*/ 0 h 261"/>
                <a:gd name="T40" fmla="*/ 0 w 80"/>
                <a:gd name="T41" fmla="*/ 0 h 261"/>
                <a:gd name="T42" fmla="*/ 0 w 80"/>
                <a:gd name="T43" fmla="*/ 0 h 261"/>
                <a:gd name="T44" fmla="*/ 0 w 80"/>
                <a:gd name="T45" fmla="*/ 0 h 261"/>
                <a:gd name="T46" fmla="*/ 0 w 80"/>
                <a:gd name="T47" fmla="*/ 0 h 261"/>
                <a:gd name="T48" fmla="*/ 0 w 80"/>
                <a:gd name="T49" fmla="*/ 0 h 2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261"/>
                <a:gd name="T77" fmla="*/ 80 w 80"/>
                <a:gd name="T78" fmla="*/ 261 h 2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261">
                  <a:moveTo>
                    <a:pt x="80" y="12"/>
                  </a:moveTo>
                  <a:lnTo>
                    <a:pt x="69" y="59"/>
                  </a:lnTo>
                  <a:lnTo>
                    <a:pt x="66" y="117"/>
                  </a:lnTo>
                  <a:lnTo>
                    <a:pt x="68" y="177"/>
                  </a:lnTo>
                  <a:lnTo>
                    <a:pt x="68" y="233"/>
                  </a:lnTo>
                  <a:lnTo>
                    <a:pt x="61" y="239"/>
                  </a:lnTo>
                  <a:lnTo>
                    <a:pt x="52" y="245"/>
                  </a:lnTo>
                  <a:lnTo>
                    <a:pt x="43" y="251"/>
                  </a:lnTo>
                  <a:lnTo>
                    <a:pt x="33" y="255"/>
                  </a:lnTo>
                  <a:lnTo>
                    <a:pt x="24" y="258"/>
                  </a:lnTo>
                  <a:lnTo>
                    <a:pt x="15" y="261"/>
                  </a:lnTo>
                  <a:lnTo>
                    <a:pt x="8" y="260"/>
                  </a:lnTo>
                  <a:lnTo>
                    <a:pt x="2" y="25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0" y="73"/>
                  </a:lnTo>
                  <a:lnTo>
                    <a:pt x="6" y="15"/>
                  </a:lnTo>
                  <a:lnTo>
                    <a:pt x="13" y="14"/>
                  </a:lnTo>
                  <a:lnTo>
                    <a:pt x="24" y="9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2" y="5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06" y="3549"/>
              <a:ext cx="85" cy="46"/>
            </a:xfrm>
            <a:custGeom>
              <a:avLst/>
              <a:gdLst>
                <a:gd name="T0" fmla="*/ 0 w 254"/>
                <a:gd name="T1" fmla="*/ 0 h 137"/>
                <a:gd name="T2" fmla="*/ 0 w 254"/>
                <a:gd name="T3" fmla="*/ 0 h 137"/>
                <a:gd name="T4" fmla="*/ 0 w 254"/>
                <a:gd name="T5" fmla="*/ 0 h 137"/>
                <a:gd name="T6" fmla="*/ 0 w 254"/>
                <a:gd name="T7" fmla="*/ 0 h 137"/>
                <a:gd name="T8" fmla="*/ 0 w 254"/>
                <a:gd name="T9" fmla="*/ 0 h 137"/>
                <a:gd name="T10" fmla="*/ 0 w 254"/>
                <a:gd name="T11" fmla="*/ 0 h 137"/>
                <a:gd name="T12" fmla="*/ 0 w 254"/>
                <a:gd name="T13" fmla="*/ 0 h 137"/>
                <a:gd name="T14" fmla="*/ 0 w 254"/>
                <a:gd name="T15" fmla="*/ 0 h 137"/>
                <a:gd name="T16" fmla="*/ 0 w 254"/>
                <a:gd name="T17" fmla="*/ 0 h 137"/>
                <a:gd name="T18" fmla="*/ 0 w 254"/>
                <a:gd name="T19" fmla="*/ 0 h 137"/>
                <a:gd name="T20" fmla="*/ 0 w 254"/>
                <a:gd name="T21" fmla="*/ 0 h 137"/>
                <a:gd name="T22" fmla="*/ 0 w 254"/>
                <a:gd name="T23" fmla="*/ 0 h 137"/>
                <a:gd name="T24" fmla="*/ 0 w 254"/>
                <a:gd name="T25" fmla="*/ 0 h 137"/>
                <a:gd name="T26" fmla="*/ 0 w 254"/>
                <a:gd name="T27" fmla="*/ 0 h 137"/>
                <a:gd name="T28" fmla="*/ 0 w 254"/>
                <a:gd name="T29" fmla="*/ 0 h 137"/>
                <a:gd name="T30" fmla="*/ 0 w 254"/>
                <a:gd name="T31" fmla="*/ 0 h 137"/>
                <a:gd name="T32" fmla="*/ 0 w 254"/>
                <a:gd name="T33" fmla="*/ 0 h 137"/>
                <a:gd name="T34" fmla="*/ 0 w 254"/>
                <a:gd name="T35" fmla="*/ 0 h 137"/>
                <a:gd name="T36" fmla="*/ 0 w 254"/>
                <a:gd name="T37" fmla="*/ 0 h 137"/>
                <a:gd name="T38" fmla="*/ 0 w 254"/>
                <a:gd name="T39" fmla="*/ 0 h 137"/>
                <a:gd name="T40" fmla="*/ 0 w 254"/>
                <a:gd name="T41" fmla="*/ 0 h 137"/>
                <a:gd name="T42" fmla="*/ 0 w 254"/>
                <a:gd name="T43" fmla="*/ 0 h 137"/>
                <a:gd name="T44" fmla="*/ 0 w 254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37"/>
                <a:gd name="T71" fmla="*/ 254 w 254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37">
                  <a:moveTo>
                    <a:pt x="254" y="50"/>
                  </a:moveTo>
                  <a:lnTo>
                    <a:pt x="247" y="100"/>
                  </a:lnTo>
                  <a:lnTo>
                    <a:pt x="1" y="137"/>
                  </a:lnTo>
                  <a:lnTo>
                    <a:pt x="0" y="109"/>
                  </a:lnTo>
                  <a:lnTo>
                    <a:pt x="5" y="82"/>
                  </a:lnTo>
                  <a:lnTo>
                    <a:pt x="13" y="53"/>
                  </a:lnTo>
                  <a:lnTo>
                    <a:pt x="22" y="21"/>
                  </a:lnTo>
                  <a:lnTo>
                    <a:pt x="39" y="19"/>
                  </a:lnTo>
                  <a:lnTo>
                    <a:pt x="54" y="18"/>
                  </a:lnTo>
                  <a:lnTo>
                    <a:pt x="66" y="15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0" y="4"/>
                  </a:lnTo>
                  <a:lnTo>
                    <a:pt x="111" y="1"/>
                  </a:lnTo>
                  <a:lnTo>
                    <a:pt x="125" y="0"/>
                  </a:lnTo>
                  <a:lnTo>
                    <a:pt x="150" y="15"/>
                  </a:lnTo>
                  <a:lnTo>
                    <a:pt x="172" y="25"/>
                  </a:lnTo>
                  <a:lnTo>
                    <a:pt x="192" y="31"/>
                  </a:lnTo>
                  <a:lnTo>
                    <a:pt x="209" y="35"/>
                  </a:lnTo>
                  <a:lnTo>
                    <a:pt x="223" y="38"/>
                  </a:lnTo>
                  <a:lnTo>
                    <a:pt x="237" y="41"/>
                  </a:lnTo>
                  <a:lnTo>
                    <a:pt x="245" y="44"/>
                  </a:lnTo>
                  <a:lnTo>
                    <a:pt x="25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910" y="3552"/>
              <a:ext cx="29" cy="26"/>
            </a:xfrm>
            <a:custGeom>
              <a:avLst/>
              <a:gdLst>
                <a:gd name="T0" fmla="*/ 0 w 88"/>
                <a:gd name="T1" fmla="*/ 0 h 80"/>
                <a:gd name="T2" fmla="*/ 0 w 88"/>
                <a:gd name="T3" fmla="*/ 0 h 80"/>
                <a:gd name="T4" fmla="*/ 0 w 88"/>
                <a:gd name="T5" fmla="*/ 0 h 80"/>
                <a:gd name="T6" fmla="*/ 0 w 88"/>
                <a:gd name="T7" fmla="*/ 0 h 80"/>
                <a:gd name="T8" fmla="*/ 0 w 88"/>
                <a:gd name="T9" fmla="*/ 0 h 80"/>
                <a:gd name="T10" fmla="*/ 0 w 88"/>
                <a:gd name="T11" fmla="*/ 0 h 80"/>
                <a:gd name="T12" fmla="*/ 0 w 88"/>
                <a:gd name="T13" fmla="*/ 0 h 80"/>
                <a:gd name="T14" fmla="*/ 0 w 88"/>
                <a:gd name="T15" fmla="*/ 0 h 80"/>
                <a:gd name="T16" fmla="*/ 0 w 88"/>
                <a:gd name="T17" fmla="*/ 0 h 80"/>
                <a:gd name="T18" fmla="*/ 0 w 88"/>
                <a:gd name="T19" fmla="*/ 0 h 80"/>
                <a:gd name="T20" fmla="*/ 0 w 88"/>
                <a:gd name="T21" fmla="*/ 0 h 80"/>
                <a:gd name="T22" fmla="*/ 0 w 88"/>
                <a:gd name="T23" fmla="*/ 0 h 80"/>
                <a:gd name="T24" fmla="*/ 0 w 88"/>
                <a:gd name="T25" fmla="*/ 0 h 80"/>
                <a:gd name="T26" fmla="*/ 0 w 88"/>
                <a:gd name="T27" fmla="*/ 0 h 80"/>
                <a:gd name="T28" fmla="*/ 0 w 88"/>
                <a:gd name="T29" fmla="*/ 0 h 80"/>
                <a:gd name="T30" fmla="*/ 0 w 88"/>
                <a:gd name="T31" fmla="*/ 0 h 80"/>
                <a:gd name="T32" fmla="*/ 0 w 88"/>
                <a:gd name="T33" fmla="*/ 0 h 80"/>
                <a:gd name="T34" fmla="*/ 0 w 88"/>
                <a:gd name="T35" fmla="*/ 0 h 80"/>
                <a:gd name="T36" fmla="*/ 0 w 88"/>
                <a:gd name="T37" fmla="*/ 0 h 80"/>
                <a:gd name="T38" fmla="*/ 0 w 88"/>
                <a:gd name="T39" fmla="*/ 0 h 80"/>
                <a:gd name="T40" fmla="*/ 0 w 88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0"/>
                <a:gd name="T65" fmla="*/ 88 w 88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0">
                  <a:moveTo>
                    <a:pt x="88" y="3"/>
                  </a:moveTo>
                  <a:lnTo>
                    <a:pt x="84" y="14"/>
                  </a:lnTo>
                  <a:lnTo>
                    <a:pt x="80" y="25"/>
                  </a:lnTo>
                  <a:lnTo>
                    <a:pt x="75" y="37"/>
                  </a:lnTo>
                  <a:lnTo>
                    <a:pt x="69" y="49"/>
                  </a:lnTo>
                  <a:lnTo>
                    <a:pt x="63" y="59"/>
                  </a:lnTo>
                  <a:lnTo>
                    <a:pt x="56" y="68"/>
                  </a:lnTo>
                  <a:lnTo>
                    <a:pt x="49" y="75"/>
                  </a:lnTo>
                  <a:lnTo>
                    <a:pt x="38" y="80"/>
                  </a:lnTo>
                  <a:lnTo>
                    <a:pt x="21" y="77"/>
                  </a:lnTo>
                  <a:lnTo>
                    <a:pt x="12" y="62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5" y="21"/>
                  </a:lnTo>
                  <a:lnTo>
                    <a:pt x="13" y="12"/>
                  </a:lnTo>
                  <a:lnTo>
                    <a:pt x="24" y="6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46" y="3564"/>
              <a:ext cx="59" cy="153"/>
            </a:xfrm>
            <a:custGeom>
              <a:avLst/>
              <a:gdLst>
                <a:gd name="T0" fmla="*/ 0 w 176"/>
                <a:gd name="T1" fmla="*/ 0 h 460"/>
                <a:gd name="T2" fmla="*/ 0 w 176"/>
                <a:gd name="T3" fmla="*/ 0 h 460"/>
                <a:gd name="T4" fmla="*/ 0 w 176"/>
                <a:gd name="T5" fmla="*/ 0 h 460"/>
                <a:gd name="T6" fmla="*/ 0 w 176"/>
                <a:gd name="T7" fmla="*/ 0 h 460"/>
                <a:gd name="T8" fmla="*/ 0 w 176"/>
                <a:gd name="T9" fmla="*/ 0 h 460"/>
                <a:gd name="T10" fmla="*/ 0 w 176"/>
                <a:gd name="T11" fmla="*/ 0 h 460"/>
                <a:gd name="T12" fmla="*/ 0 w 176"/>
                <a:gd name="T13" fmla="*/ 0 h 460"/>
                <a:gd name="T14" fmla="*/ 0 w 176"/>
                <a:gd name="T15" fmla="*/ 0 h 460"/>
                <a:gd name="T16" fmla="*/ 0 w 176"/>
                <a:gd name="T17" fmla="*/ 0 h 460"/>
                <a:gd name="T18" fmla="*/ 0 w 176"/>
                <a:gd name="T19" fmla="*/ 0 h 460"/>
                <a:gd name="T20" fmla="*/ 0 w 176"/>
                <a:gd name="T21" fmla="*/ 0 h 460"/>
                <a:gd name="T22" fmla="*/ 0 w 176"/>
                <a:gd name="T23" fmla="*/ 0 h 460"/>
                <a:gd name="T24" fmla="*/ 0 w 176"/>
                <a:gd name="T25" fmla="*/ 0 h 460"/>
                <a:gd name="T26" fmla="*/ 0 w 176"/>
                <a:gd name="T27" fmla="*/ 0 h 460"/>
                <a:gd name="T28" fmla="*/ 0 w 176"/>
                <a:gd name="T29" fmla="*/ 0 h 460"/>
                <a:gd name="T30" fmla="*/ 0 w 176"/>
                <a:gd name="T31" fmla="*/ 0 h 460"/>
                <a:gd name="T32" fmla="*/ 0 w 176"/>
                <a:gd name="T33" fmla="*/ 0 h 460"/>
                <a:gd name="T34" fmla="*/ 0 w 176"/>
                <a:gd name="T35" fmla="*/ 0 h 460"/>
                <a:gd name="T36" fmla="*/ 0 w 176"/>
                <a:gd name="T37" fmla="*/ 0 h 460"/>
                <a:gd name="T38" fmla="*/ 0 w 176"/>
                <a:gd name="T39" fmla="*/ 0 h 460"/>
                <a:gd name="T40" fmla="*/ 0 w 176"/>
                <a:gd name="T41" fmla="*/ 0 h 460"/>
                <a:gd name="T42" fmla="*/ 0 w 176"/>
                <a:gd name="T43" fmla="*/ 0 h 460"/>
                <a:gd name="T44" fmla="*/ 0 w 176"/>
                <a:gd name="T45" fmla="*/ 0 h 460"/>
                <a:gd name="T46" fmla="*/ 0 w 176"/>
                <a:gd name="T47" fmla="*/ 0 h 460"/>
                <a:gd name="T48" fmla="*/ 0 w 176"/>
                <a:gd name="T49" fmla="*/ 0 h 460"/>
                <a:gd name="T50" fmla="*/ 0 w 176"/>
                <a:gd name="T51" fmla="*/ 0 h 460"/>
                <a:gd name="T52" fmla="*/ 0 w 176"/>
                <a:gd name="T53" fmla="*/ 0 h 460"/>
                <a:gd name="T54" fmla="*/ 0 w 176"/>
                <a:gd name="T55" fmla="*/ 0 h 460"/>
                <a:gd name="T56" fmla="*/ 0 w 176"/>
                <a:gd name="T57" fmla="*/ 0 h 460"/>
                <a:gd name="T58" fmla="*/ 0 w 176"/>
                <a:gd name="T59" fmla="*/ 0 h 4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460"/>
                <a:gd name="T92" fmla="*/ 176 w 176"/>
                <a:gd name="T93" fmla="*/ 460 h 4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460">
                  <a:moveTo>
                    <a:pt x="176" y="82"/>
                  </a:moveTo>
                  <a:lnTo>
                    <a:pt x="175" y="113"/>
                  </a:lnTo>
                  <a:lnTo>
                    <a:pt x="169" y="189"/>
                  </a:lnTo>
                  <a:lnTo>
                    <a:pt x="157" y="292"/>
                  </a:lnTo>
                  <a:lnTo>
                    <a:pt x="138" y="403"/>
                  </a:lnTo>
                  <a:lnTo>
                    <a:pt x="123" y="413"/>
                  </a:lnTo>
                  <a:lnTo>
                    <a:pt x="107" y="423"/>
                  </a:lnTo>
                  <a:lnTo>
                    <a:pt x="91" y="432"/>
                  </a:lnTo>
                  <a:lnTo>
                    <a:pt x="73" y="440"/>
                  </a:lnTo>
                  <a:lnTo>
                    <a:pt x="56" y="447"/>
                  </a:lnTo>
                  <a:lnTo>
                    <a:pt x="37" y="453"/>
                  </a:lnTo>
                  <a:lnTo>
                    <a:pt x="19" y="457"/>
                  </a:lnTo>
                  <a:lnTo>
                    <a:pt x="0" y="460"/>
                  </a:lnTo>
                  <a:lnTo>
                    <a:pt x="3" y="451"/>
                  </a:lnTo>
                  <a:lnTo>
                    <a:pt x="9" y="425"/>
                  </a:lnTo>
                  <a:lnTo>
                    <a:pt x="19" y="382"/>
                  </a:lnTo>
                  <a:lnTo>
                    <a:pt x="29" y="328"/>
                  </a:lnTo>
                  <a:lnTo>
                    <a:pt x="41" y="262"/>
                  </a:lnTo>
                  <a:lnTo>
                    <a:pt x="50" y="187"/>
                  </a:lnTo>
                  <a:lnTo>
                    <a:pt x="57" y="106"/>
                  </a:lnTo>
                  <a:lnTo>
                    <a:pt x="60" y="19"/>
                  </a:lnTo>
                  <a:lnTo>
                    <a:pt x="70" y="10"/>
                  </a:lnTo>
                  <a:lnTo>
                    <a:pt x="82" y="4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32" y="3"/>
                  </a:lnTo>
                  <a:lnTo>
                    <a:pt x="145" y="4"/>
                  </a:lnTo>
                  <a:lnTo>
                    <a:pt x="160" y="7"/>
                  </a:lnTo>
                  <a:lnTo>
                    <a:pt x="17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46" y="3572"/>
              <a:ext cx="13" cy="17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0 w 38"/>
                <a:gd name="T7" fmla="*/ 0 h 50"/>
                <a:gd name="T8" fmla="*/ 0 w 38"/>
                <a:gd name="T9" fmla="*/ 0 h 50"/>
                <a:gd name="T10" fmla="*/ 0 w 38"/>
                <a:gd name="T11" fmla="*/ 0 h 50"/>
                <a:gd name="T12" fmla="*/ 0 w 38"/>
                <a:gd name="T13" fmla="*/ 0 h 50"/>
                <a:gd name="T14" fmla="*/ 0 w 38"/>
                <a:gd name="T15" fmla="*/ 0 h 50"/>
                <a:gd name="T16" fmla="*/ 0 w 38"/>
                <a:gd name="T17" fmla="*/ 0 h 50"/>
                <a:gd name="T18" fmla="*/ 0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25" y="46"/>
                  </a:moveTo>
                  <a:lnTo>
                    <a:pt x="16" y="50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9" y="21"/>
                  </a:lnTo>
                  <a:lnTo>
                    <a:pt x="16" y="7"/>
                  </a:lnTo>
                  <a:lnTo>
                    <a:pt x="26" y="0"/>
                  </a:lnTo>
                  <a:lnTo>
                    <a:pt x="38" y="9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76" y="3590"/>
              <a:ext cx="172" cy="195"/>
            </a:xfrm>
            <a:custGeom>
              <a:avLst/>
              <a:gdLst>
                <a:gd name="T0" fmla="*/ 0 w 515"/>
                <a:gd name="T1" fmla="*/ 0 h 586"/>
                <a:gd name="T2" fmla="*/ 0 w 515"/>
                <a:gd name="T3" fmla="*/ 0 h 586"/>
                <a:gd name="T4" fmla="*/ 0 w 515"/>
                <a:gd name="T5" fmla="*/ 0 h 586"/>
                <a:gd name="T6" fmla="*/ 0 w 515"/>
                <a:gd name="T7" fmla="*/ 0 h 586"/>
                <a:gd name="T8" fmla="*/ 0 w 515"/>
                <a:gd name="T9" fmla="*/ 0 h 586"/>
                <a:gd name="T10" fmla="*/ 0 w 515"/>
                <a:gd name="T11" fmla="*/ 0 h 586"/>
                <a:gd name="T12" fmla="*/ 0 w 515"/>
                <a:gd name="T13" fmla="*/ 0 h 586"/>
                <a:gd name="T14" fmla="*/ 0 w 515"/>
                <a:gd name="T15" fmla="*/ 0 h 586"/>
                <a:gd name="T16" fmla="*/ 0 w 515"/>
                <a:gd name="T17" fmla="*/ 0 h 586"/>
                <a:gd name="T18" fmla="*/ 0 w 515"/>
                <a:gd name="T19" fmla="*/ 0 h 586"/>
                <a:gd name="T20" fmla="*/ 0 w 515"/>
                <a:gd name="T21" fmla="*/ 0 h 586"/>
                <a:gd name="T22" fmla="*/ 0 w 515"/>
                <a:gd name="T23" fmla="*/ 0 h 586"/>
                <a:gd name="T24" fmla="*/ 0 w 515"/>
                <a:gd name="T25" fmla="*/ 0 h 586"/>
                <a:gd name="T26" fmla="*/ 0 w 515"/>
                <a:gd name="T27" fmla="*/ 0 h 586"/>
                <a:gd name="T28" fmla="*/ 0 w 515"/>
                <a:gd name="T29" fmla="*/ 0 h 586"/>
                <a:gd name="T30" fmla="*/ 0 w 515"/>
                <a:gd name="T31" fmla="*/ 0 h 586"/>
                <a:gd name="T32" fmla="*/ 0 w 515"/>
                <a:gd name="T33" fmla="*/ 0 h 586"/>
                <a:gd name="T34" fmla="*/ 0 w 515"/>
                <a:gd name="T35" fmla="*/ 0 h 586"/>
                <a:gd name="T36" fmla="*/ 0 w 515"/>
                <a:gd name="T37" fmla="*/ 0 h 586"/>
                <a:gd name="T38" fmla="*/ 0 w 515"/>
                <a:gd name="T39" fmla="*/ 0 h 586"/>
                <a:gd name="T40" fmla="*/ 0 w 515"/>
                <a:gd name="T41" fmla="*/ 0 h 586"/>
                <a:gd name="T42" fmla="*/ 0 w 515"/>
                <a:gd name="T43" fmla="*/ 0 h 586"/>
                <a:gd name="T44" fmla="*/ 0 w 515"/>
                <a:gd name="T45" fmla="*/ 0 h 586"/>
                <a:gd name="T46" fmla="*/ 0 w 515"/>
                <a:gd name="T47" fmla="*/ 0 h 586"/>
                <a:gd name="T48" fmla="*/ 0 w 515"/>
                <a:gd name="T49" fmla="*/ 0 h 586"/>
                <a:gd name="T50" fmla="*/ 0 w 515"/>
                <a:gd name="T51" fmla="*/ 0 h 586"/>
                <a:gd name="T52" fmla="*/ 0 w 515"/>
                <a:gd name="T53" fmla="*/ 0 h 586"/>
                <a:gd name="T54" fmla="*/ 0 w 515"/>
                <a:gd name="T55" fmla="*/ 0 h 586"/>
                <a:gd name="T56" fmla="*/ 0 w 515"/>
                <a:gd name="T57" fmla="*/ 0 h 586"/>
                <a:gd name="T58" fmla="*/ 0 w 515"/>
                <a:gd name="T59" fmla="*/ 0 h 586"/>
                <a:gd name="T60" fmla="*/ 0 w 515"/>
                <a:gd name="T61" fmla="*/ 0 h 586"/>
                <a:gd name="T62" fmla="*/ 0 w 515"/>
                <a:gd name="T63" fmla="*/ 0 h 586"/>
                <a:gd name="T64" fmla="*/ 0 w 515"/>
                <a:gd name="T65" fmla="*/ 0 h 586"/>
                <a:gd name="T66" fmla="*/ 0 w 515"/>
                <a:gd name="T67" fmla="*/ 0 h 586"/>
                <a:gd name="T68" fmla="*/ 0 w 515"/>
                <a:gd name="T69" fmla="*/ 0 h 586"/>
                <a:gd name="T70" fmla="*/ 0 w 515"/>
                <a:gd name="T71" fmla="*/ 0 h 586"/>
                <a:gd name="T72" fmla="*/ 0 w 515"/>
                <a:gd name="T73" fmla="*/ 0 h 586"/>
                <a:gd name="T74" fmla="*/ 0 w 515"/>
                <a:gd name="T75" fmla="*/ 0 h 586"/>
                <a:gd name="T76" fmla="*/ 0 w 515"/>
                <a:gd name="T77" fmla="*/ 0 h 586"/>
                <a:gd name="T78" fmla="*/ 0 w 515"/>
                <a:gd name="T79" fmla="*/ 0 h 586"/>
                <a:gd name="T80" fmla="*/ 0 w 515"/>
                <a:gd name="T81" fmla="*/ 0 h 586"/>
                <a:gd name="T82" fmla="*/ 0 w 515"/>
                <a:gd name="T83" fmla="*/ 0 h 586"/>
                <a:gd name="T84" fmla="*/ 0 w 515"/>
                <a:gd name="T85" fmla="*/ 0 h 586"/>
                <a:gd name="T86" fmla="*/ 0 w 515"/>
                <a:gd name="T87" fmla="*/ 0 h 586"/>
                <a:gd name="T88" fmla="*/ 0 w 515"/>
                <a:gd name="T89" fmla="*/ 0 h 586"/>
                <a:gd name="T90" fmla="*/ 0 w 515"/>
                <a:gd name="T91" fmla="*/ 0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5"/>
                <a:gd name="T139" fmla="*/ 0 h 586"/>
                <a:gd name="T140" fmla="*/ 515 w 515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5" h="586">
                  <a:moveTo>
                    <a:pt x="394" y="41"/>
                  </a:moveTo>
                  <a:lnTo>
                    <a:pt x="391" y="49"/>
                  </a:lnTo>
                  <a:lnTo>
                    <a:pt x="387" y="55"/>
                  </a:lnTo>
                  <a:lnTo>
                    <a:pt x="380" y="62"/>
                  </a:lnTo>
                  <a:lnTo>
                    <a:pt x="374" y="68"/>
                  </a:lnTo>
                  <a:lnTo>
                    <a:pt x="368" y="75"/>
                  </a:lnTo>
                  <a:lnTo>
                    <a:pt x="365" y="82"/>
                  </a:lnTo>
                  <a:lnTo>
                    <a:pt x="365" y="90"/>
                  </a:lnTo>
                  <a:lnTo>
                    <a:pt x="369" y="100"/>
                  </a:lnTo>
                  <a:lnTo>
                    <a:pt x="374" y="105"/>
                  </a:lnTo>
                  <a:lnTo>
                    <a:pt x="378" y="110"/>
                  </a:lnTo>
                  <a:lnTo>
                    <a:pt x="383" y="115"/>
                  </a:lnTo>
                  <a:lnTo>
                    <a:pt x="388" y="118"/>
                  </a:lnTo>
                  <a:lnTo>
                    <a:pt x="396" y="119"/>
                  </a:lnTo>
                  <a:lnTo>
                    <a:pt x="402" y="121"/>
                  </a:lnTo>
                  <a:lnTo>
                    <a:pt x="409" y="119"/>
                  </a:lnTo>
                  <a:lnTo>
                    <a:pt x="416" y="116"/>
                  </a:lnTo>
                  <a:lnTo>
                    <a:pt x="418" y="110"/>
                  </a:lnTo>
                  <a:lnTo>
                    <a:pt x="421" y="105"/>
                  </a:lnTo>
                  <a:lnTo>
                    <a:pt x="424" y="99"/>
                  </a:lnTo>
                  <a:lnTo>
                    <a:pt x="431" y="97"/>
                  </a:lnTo>
                  <a:lnTo>
                    <a:pt x="441" y="116"/>
                  </a:lnTo>
                  <a:lnTo>
                    <a:pt x="455" y="133"/>
                  </a:lnTo>
                  <a:lnTo>
                    <a:pt x="469" y="147"/>
                  </a:lnTo>
                  <a:lnTo>
                    <a:pt x="484" y="161"/>
                  </a:lnTo>
                  <a:lnTo>
                    <a:pt x="499" y="175"/>
                  </a:lnTo>
                  <a:lnTo>
                    <a:pt x="509" y="193"/>
                  </a:lnTo>
                  <a:lnTo>
                    <a:pt x="515" y="211"/>
                  </a:lnTo>
                  <a:lnTo>
                    <a:pt x="514" y="233"/>
                  </a:lnTo>
                  <a:lnTo>
                    <a:pt x="512" y="239"/>
                  </a:lnTo>
                  <a:lnTo>
                    <a:pt x="509" y="253"/>
                  </a:lnTo>
                  <a:lnTo>
                    <a:pt x="505" y="275"/>
                  </a:lnTo>
                  <a:lnTo>
                    <a:pt x="497" y="302"/>
                  </a:lnTo>
                  <a:lnTo>
                    <a:pt x="490" y="331"/>
                  </a:lnTo>
                  <a:lnTo>
                    <a:pt x="481" y="361"/>
                  </a:lnTo>
                  <a:lnTo>
                    <a:pt x="471" y="387"/>
                  </a:lnTo>
                  <a:lnTo>
                    <a:pt x="461" y="409"/>
                  </a:lnTo>
                  <a:lnTo>
                    <a:pt x="436" y="417"/>
                  </a:lnTo>
                  <a:lnTo>
                    <a:pt x="411" y="425"/>
                  </a:lnTo>
                  <a:lnTo>
                    <a:pt x="386" y="434"/>
                  </a:lnTo>
                  <a:lnTo>
                    <a:pt x="361" y="445"/>
                  </a:lnTo>
                  <a:lnTo>
                    <a:pt x="335" y="455"/>
                  </a:lnTo>
                  <a:lnTo>
                    <a:pt x="312" y="465"/>
                  </a:lnTo>
                  <a:lnTo>
                    <a:pt x="287" y="477"/>
                  </a:lnTo>
                  <a:lnTo>
                    <a:pt x="263" y="489"/>
                  </a:lnTo>
                  <a:lnTo>
                    <a:pt x="240" y="501"/>
                  </a:lnTo>
                  <a:lnTo>
                    <a:pt x="216" y="514"/>
                  </a:lnTo>
                  <a:lnTo>
                    <a:pt x="193" y="526"/>
                  </a:lnTo>
                  <a:lnTo>
                    <a:pt x="169" y="537"/>
                  </a:lnTo>
                  <a:lnTo>
                    <a:pt x="146" y="551"/>
                  </a:lnTo>
                  <a:lnTo>
                    <a:pt x="122" y="562"/>
                  </a:lnTo>
                  <a:lnTo>
                    <a:pt x="100" y="574"/>
                  </a:lnTo>
                  <a:lnTo>
                    <a:pt x="76" y="586"/>
                  </a:lnTo>
                  <a:lnTo>
                    <a:pt x="62" y="573"/>
                  </a:lnTo>
                  <a:lnTo>
                    <a:pt x="53" y="552"/>
                  </a:lnTo>
                  <a:lnTo>
                    <a:pt x="50" y="531"/>
                  </a:lnTo>
                  <a:lnTo>
                    <a:pt x="48" y="523"/>
                  </a:lnTo>
                  <a:lnTo>
                    <a:pt x="44" y="501"/>
                  </a:lnTo>
                  <a:lnTo>
                    <a:pt x="38" y="478"/>
                  </a:lnTo>
                  <a:lnTo>
                    <a:pt x="29" y="455"/>
                  </a:lnTo>
                  <a:lnTo>
                    <a:pt x="22" y="431"/>
                  </a:lnTo>
                  <a:lnTo>
                    <a:pt x="13" y="408"/>
                  </a:lnTo>
                  <a:lnTo>
                    <a:pt x="6" y="384"/>
                  </a:lnTo>
                  <a:lnTo>
                    <a:pt x="1" y="361"/>
                  </a:lnTo>
                  <a:lnTo>
                    <a:pt x="0" y="339"/>
                  </a:lnTo>
                  <a:lnTo>
                    <a:pt x="1" y="325"/>
                  </a:lnTo>
                  <a:lnTo>
                    <a:pt x="6" y="309"/>
                  </a:lnTo>
                  <a:lnTo>
                    <a:pt x="15" y="286"/>
                  </a:lnTo>
                  <a:lnTo>
                    <a:pt x="25" y="255"/>
                  </a:lnTo>
                  <a:lnTo>
                    <a:pt x="38" y="216"/>
                  </a:lnTo>
                  <a:lnTo>
                    <a:pt x="56" y="169"/>
                  </a:lnTo>
                  <a:lnTo>
                    <a:pt x="73" y="112"/>
                  </a:lnTo>
                  <a:lnTo>
                    <a:pt x="95" y="44"/>
                  </a:lnTo>
                  <a:lnTo>
                    <a:pt x="100" y="41"/>
                  </a:lnTo>
                  <a:lnTo>
                    <a:pt x="109" y="38"/>
                  </a:lnTo>
                  <a:lnTo>
                    <a:pt x="122" y="35"/>
                  </a:lnTo>
                  <a:lnTo>
                    <a:pt x="137" y="32"/>
                  </a:lnTo>
                  <a:lnTo>
                    <a:pt x="154" y="30"/>
                  </a:lnTo>
                  <a:lnTo>
                    <a:pt x="174" y="27"/>
                  </a:lnTo>
                  <a:lnTo>
                    <a:pt x="196" y="24"/>
                  </a:lnTo>
                  <a:lnTo>
                    <a:pt x="218" y="19"/>
                  </a:lnTo>
                  <a:lnTo>
                    <a:pt x="240" y="16"/>
                  </a:lnTo>
                  <a:lnTo>
                    <a:pt x="263" y="13"/>
                  </a:lnTo>
                  <a:lnTo>
                    <a:pt x="284" y="12"/>
                  </a:lnTo>
                  <a:lnTo>
                    <a:pt x="306" y="9"/>
                  </a:lnTo>
                  <a:lnTo>
                    <a:pt x="325" y="6"/>
                  </a:lnTo>
                  <a:lnTo>
                    <a:pt x="343" y="4"/>
                  </a:lnTo>
                  <a:lnTo>
                    <a:pt x="358" y="2"/>
                  </a:lnTo>
                  <a:lnTo>
                    <a:pt x="369" y="0"/>
                  </a:lnTo>
                  <a:lnTo>
                    <a:pt x="371" y="12"/>
                  </a:lnTo>
                  <a:lnTo>
                    <a:pt x="383" y="19"/>
                  </a:lnTo>
                  <a:lnTo>
                    <a:pt x="393" y="27"/>
                  </a:lnTo>
                  <a:lnTo>
                    <a:pt x="394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27" y="3610"/>
              <a:ext cx="26" cy="34"/>
            </a:xfrm>
            <a:custGeom>
              <a:avLst/>
              <a:gdLst>
                <a:gd name="T0" fmla="*/ 0 w 77"/>
                <a:gd name="T1" fmla="*/ 0 h 104"/>
                <a:gd name="T2" fmla="*/ 0 w 77"/>
                <a:gd name="T3" fmla="*/ 0 h 104"/>
                <a:gd name="T4" fmla="*/ 0 w 77"/>
                <a:gd name="T5" fmla="*/ 0 h 104"/>
                <a:gd name="T6" fmla="*/ 0 w 77"/>
                <a:gd name="T7" fmla="*/ 0 h 104"/>
                <a:gd name="T8" fmla="*/ 0 w 77"/>
                <a:gd name="T9" fmla="*/ 0 h 104"/>
                <a:gd name="T10" fmla="*/ 0 w 77"/>
                <a:gd name="T11" fmla="*/ 0 h 104"/>
                <a:gd name="T12" fmla="*/ 0 w 77"/>
                <a:gd name="T13" fmla="*/ 0 h 104"/>
                <a:gd name="T14" fmla="*/ 0 w 77"/>
                <a:gd name="T15" fmla="*/ 0 h 104"/>
                <a:gd name="T16" fmla="*/ 0 w 77"/>
                <a:gd name="T17" fmla="*/ 0 h 104"/>
                <a:gd name="T18" fmla="*/ 0 w 77"/>
                <a:gd name="T19" fmla="*/ 0 h 104"/>
                <a:gd name="T20" fmla="*/ 0 w 77"/>
                <a:gd name="T21" fmla="*/ 0 h 104"/>
                <a:gd name="T22" fmla="*/ 0 w 77"/>
                <a:gd name="T23" fmla="*/ 0 h 104"/>
                <a:gd name="T24" fmla="*/ 0 w 77"/>
                <a:gd name="T25" fmla="*/ 0 h 104"/>
                <a:gd name="T26" fmla="*/ 0 w 77"/>
                <a:gd name="T27" fmla="*/ 0 h 104"/>
                <a:gd name="T28" fmla="*/ 0 w 77"/>
                <a:gd name="T29" fmla="*/ 0 h 104"/>
                <a:gd name="T30" fmla="*/ 0 w 77"/>
                <a:gd name="T31" fmla="*/ 0 h 104"/>
                <a:gd name="T32" fmla="*/ 0 w 77"/>
                <a:gd name="T33" fmla="*/ 0 h 104"/>
                <a:gd name="T34" fmla="*/ 0 w 77"/>
                <a:gd name="T35" fmla="*/ 0 h 104"/>
                <a:gd name="T36" fmla="*/ 0 w 77"/>
                <a:gd name="T37" fmla="*/ 0 h 104"/>
                <a:gd name="T38" fmla="*/ 0 w 77"/>
                <a:gd name="T39" fmla="*/ 0 h 104"/>
                <a:gd name="T40" fmla="*/ 0 w 77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104"/>
                <a:gd name="T65" fmla="*/ 77 w 77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104">
                  <a:moveTo>
                    <a:pt x="77" y="19"/>
                  </a:moveTo>
                  <a:lnTo>
                    <a:pt x="77" y="41"/>
                  </a:lnTo>
                  <a:lnTo>
                    <a:pt x="77" y="63"/>
                  </a:lnTo>
                  <a:lnTo>
                    <a:pt x="74" y="84"/>
                  </a:lnTo>
                  <a:lnTo>
                    <a:pt x="67" y="104"/>
                  </a:lnTo>
                  <a:lnTo>
                    <a:pt x="59" y="90"/>
                  </a:lnTo>
                  <a:lnTo>
                    <a:pt x="50" y="78"/>
                  </a:lnTo>
                  <a:lnTo>
                    <a:pt x="39" y="68"/>
                  </a:lnTo>
                  <a:lnTo>
                    <a:pt x="28" y="57"/>
                  </a:lnTo>
                  <a:lnTo>
                    <a:pt x="18" y="46"/>
                  </a:lnTo>
                  <a:lnTo>
                    <a:pt x="9" y="34"/>
                  </a:lnTo>
                  <a:lnTo>
                    <a:pt x="3" y="1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7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7" y="16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94" y="3617"/>
              <a:ext cx="142" cy="246"/>
            </a:xfrm>
            <a:custGeom>
              <a:avLst/>
              <a:gdLst>
                <a:gd name="T0" fmla="*/ 0 w 427"/>
                <a:gd name="T1" fmla="*/ 0 h 737"/>
                <a:gd name="T2" fmla="*/ 0 w 427"/>
                <a:gd name="T3" fmla="*/ 0 h 737"/>
                <a:gd name="T4" fmla="*/ 0 w 427"/>
                <a:gd name="T5" fmla="*/ 0 h 737"/>
                <a:gd name="T6" fmla="*/ 0 w 427"/>
                <a:gd name="T7" fmla="*/ 0 h 737"/>
                <a:gd name="T8" fmla="*/ 0 w 427"/>
                <a:gd name="T9" fmla="*/ 0 h 737"/>
                <a:gd name="T10" fmla="*/ 0 w 427"/>
                <a:gd name="T11" fmla="*/ 0 h 737"/>
                <a:gd name="T12" fmla="*/ 0 w 427"/>
                <a:gd name="T13" fmla="*/ 0 h 737"/>
                <a:gd name="T14" fmla="*/ 0 w 427"/>
                <a:gd name="T15" fmla="*/ 0 h 737"/>
                <a:gd name="T16" fmla="*/ 0 w 427"/>
                <a:gd name="T17" fmla="*/ 0 h 737"/>
                <a:gd name="T18" fmla="*/ 0 w 427"/>
                <a:gd name="T19" fmla="*/ 0 h 737"/>
                <a:gd name="T20" fmla="*/ 0 w 427"/>
                <a:gd name="T21" fmla="*/ 0 h 737"/>
                <a:gd name="T22" fmla="*/ 0 w 427"/>
                <a:gd name="T23" fmla="*/ 0 h 737"/>
                <a:gd name="T24" fmla="*/ 0 w 427"/>
                <a:gd name="T25" fmla="*/ 0 h 737"/>
                <a:gd name="T26" fmla="*/ 0 w 427"/>
                <a:gd name="T27" fmla="*/ 0 h 737"/>
                <a:gd name="T28" fmla="*/ 0 w 427"/>
                <a:gd name="T29" fmla="*/ 0 h 737"/>
                <a:gd name="T30" fmla="*/ 0 w 427"/>
                <a:gd name="T31" fmla="*/ 0 h 737"/>
                <a:gd name="T32" fmla="*/ 0 w 427"/>
                <a:gd name="T33" fmla="*/ 0 h 737"/>
                <a:gd name="T34" fmla="*/ 0 w 427"/>
                <a:gd name="T35" fmla="*/ 0 h 737"/>
                <a:gd name="T36" fmla="*/ 0 w 427"/>
                <a:gd name="T37" fmla="*/ 0 h 737"/>
                <a:gd name="T38" fmla="*/ 0 w 427"/>
                <a:gd name="T39" fmla="*/ 0 h 737"/>
                <a:gd name="T40" fmla="*/ 0 w 427"/>
                <a:gd name="T41" fmla="*/ 0 h 737"/>
                <a:gd name="T42" fmla="*/ 0 w 427"/>
                <a:gd name="T43" fmla="*/ 0 h 737"/>
                <a:gd name="T44" fmla="*/ 0 w 427"/>
                <a:gd name="T45" fmla="*/ 0 h 737"/>
                <a:gd name="T46" fmla="*/ 0 w 427"/>
                <a:gd name="T47" fmla="*/ 0 h 737"/>
                <a:gd name="T48" fmla="*/ 0 w 427"/>
                <a:gd name="T49" fmla="*/ 0 h 737"/>
                <a:gd name="T50" fmla="*/ 0 w 427"/>
                <a:gd name="T51" fmla="*/ 0 h 737"/>
                <a:gd name="T52" fmla="*/ 0 w 427"/>
                <a:gd name="T53" fmla="*/ 0 h 737"/>
                <a:gd name="T54" fmla="*/ 0 w 427"/>
                <a:gd name="T55" fmla="*/ 0 h 737"/>
                <a:gd name="T56" fmla="*/ 0 w 427"/>
                <a:gd name="T57" fmla="*/ 0 h 737"/>
                <a:gd name="T58" fmla="*/ 0 w 427"/>
                <a:gd name="T59" fmla="*/ 0 h 737"/>
                <a:gd name="T60" fmla="*/ 0 w 427"/>
                <a:gd name="T61" fmla="*/ 0 h 737"/>
                <a:gd name="T62" fmla="*/ 0 w 427"/>
                <a:gd name="T63" fmla="*/ 0 h 737"/>
                <a:gd name="T64" fmla="*/ 0 w 427"/>
                <a:gd name="T65" fmla="*/ 0 h 737"/>
                <a:gd name="T66" fmla="*/ 0 w 427"/>
                <a:gd name="T67" fmla="*/ 0 h 737"/>
                <a:gd name="T68" fmla="*/ 0 w 427"/>
                <a:gd name="T69" fmla="*/ 0 h 737"/>
                <a:gd name="T70" fmla="*/ 0 w 427"/>
                <a:gd name="T71" fmla="*/ 0 h 737"/>
                <a:gd name="T72" fmla="*/ 0 w 427"/>
                <a:gd name="T73" fmla="*/ 0 h 737"/>
                <a:gd name="T74" fmla="*/ 0 w 427"/>
                <a:gd name="T75" fmla="*/ 0 h 737"/>
                <a:gd name="T76" fmla="*/ 0 w 427"/>
                <a:gd name="T77" fmla="*/ 0 h 737"/>
                <a:gd name="T78" fmla="*/ 0 w 427"/>
                <a:gd name="T79" fmla="*/ 0 h 737"/>
                <a:gd name="T80" fmla="*/ 0 w 427"/>
                <a:gd name="T81" fmla="*/ 0 h 737"/>
                <a:gd name="T82" fmla="*/ 0 w 427"/>
                <a:gd name="T83" fmla="*/ 0 h 7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737"/>
                <a:gd name="T128" fmla="*/ 427 w 427"/>
                <a:gd name="T129" fmla="*/ 737 h 7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737">
                  <a:moveTo>
                    <a:pt x="404" y="28"/>
                  </a:moveTo>
                  <a:lnTo>
                    <a:pt x="409" y="168"/>
                  </a:lnTo>
                  <a:lnTo>
                    <a:pt x="418" y="386"/>
                  </a:lnTo>
                  <a:lnTo>
                    <a:pt x="424" y="586"/>
                  </a:lnTo>
                  <a:lnTo>
                    <a:pt x="427" y="674"/>
                  </a:lnTo>
                  <a:lnTo>
                    <a:pt x="402" y="680"/>
                  </a:lnTo>
                  <a:lnTo>
                    <a:pt x="377" y="684"/>
                  </a:lnTo>
                  <a:lnTo>
                    <a:pt x="352" y="690"/>
                  </a:lnTo>
                  <a:lnTo>
                    <a:pt x="327" y="695"/>
                  </a:lnTo>
                  <a:lnTo>
                    <a:pt x="302" y="701"/>
                  </a:lnTo>
                  <a:lnTo>
                    <a:pt x="275" y="705"/>
                  </a:lnTo>
                  <a:lnTo>
                    <a:pt x="250" y="711"/>
                  </a:lnTo>
                  <a:lnTo>
                    <a:pt x="224" y="715"/>
                  </a:lnTo>
                  <a:lnTo>
                    <a:pt x="197" y="720"/>
                  </a:lnTo>
                  <a:lnTo>
                    <a:pt x="172" y="724"/>
                  </a:lnTo>
                  <a:lnTo>
                    <a:pt x="146" y="727"/>
                  </a:lnTo>
                  <a:lnTo>
                    <a:pt x="121" y="730"/>
                  </a:lnTo>
                  <a:lnTo>
                    <a:pt x="96" y="733"/>
                  </a:lnTo>
                  <a:lnTo>
                    <a:pt x="71" y="734"/>
                  </a:lnTo>
                  <a:lnTo>
                    <a:pt x="46" y="736"/>
                  </a:lnTo>
                  <a:lnTo>
                    <a:pt x="21" y="737"/>
                  </a:lnTo>
                  <a:lnTo>
                    <a:pt x="5" y="617"/>
                  </a:lnTo>
                  <a:lnTo>
                    <a:pt x="0" y="447"/>
                  </a:lnTo>
                  <a:lnTo>
                    <a:pt x="2" y="280"/>
                  </a:lnTo>
                  <a:lnTo>
                    <a:pt x="2" y="160"/>
                  </a:lnTo>
                  <a:lnTo>
                    <a:pt x="27" y="153"/>
                  </a:lnTo>
                  <a:lnTo>
                    <a:pt x="50" y="146"/>
                  </a:lnTo>
                  <a:lnTo>
                    <a:pt x="75" y="137"/>
                  </a:lnTo>
                  <a:lnTo>
                    <a:pt x="100" y="128"/>
                  </a:lnTo>
                  <a:lnTo>
                    <a:pt x="125" y="119"/>
                  </a:lnTo>
                  <a:lnTo>
                    <a:pt x="150" y="110"/>
                  </a:lnTo>
                  <a:lnTo>
                    <a:pt x="175" y="100"/>
                  </a:lnTo>
                  <a:lnTo>
                    <a:pt x="200" y="90"/>
                  </a:lnTo>
                  <a:lnTo>
                    <a:pt x="225" y="80"/>
                  </a:lnTo>
                  <a:lnTo>
                    <a:pt x="249" y="69"/>
                  </a:lnTo>
                  <a:lnTo>
                    <a:pt x="274" y="57"/>
                  </a:lnTo>
                  <a:lnTo>
                    <a:pt x="299" y="47"/>
                  </a:lnTo>
                  <a:lnTo>
                    <a:pt x="323" y="35"/>
                  </a:lnTo>
                  <a:lnTo>
                    <a:pt x="348" y="24"/>
                  </a:lnTo>
                  <a:lnTo>
                    <a:pt x="371" y="12"/>
                  </a:lnTo>
                  <a:lnTo>
                    <a:pt x="395" y="0"/>
                  </a:lnTo>
                  <a:lnTo>
                    <a:pt x="404" y="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43" y="3619"/>
              <a:ext cx="47" cy="91"/>
            </a:xfrm>
            <a:custGeom>
              <a:avLst/>
              <a:gdLst>
                <a:gd name="T0" fmla="*/ 0 w 140"/>
                <a:gd name="T1" fmla="*/ 0 h 271"/>
                <a:gd name="T2" fmla="*/ 0 w 140"/>
                <a:gd name="T3" fmla="*/ 0 h 271"/>
                <a:gd name="T4" fmla="*/ 0 w 140"/>
                <a:gd name="T5" fmla="*/ 0 h 271"/>
                <a:gd name="T6" fmla="*/ 0 w 140"/>
                <a:gd name="T7" fmla="*/ 0 h 271"/>
                <a:gd name="T8" fmla="*/ 0 w 140"/>
                <a:gd name="T9" fmla="*/ 0 h 271"/>
                <a:gd name="T10" fmla="*/ 0 w 140"/>
                <a:gd name="T11" fmla="*/ 0 h 271"/>
                <a:gd name="T12" fmla="*/ 0 w 140"/>
                <a:gd name="T13" fmla="*/ 0 h 271"/>
                <a:gd name="T14" fmla="*/ 0 w 140"/>
                <a:gd name="T15" fmla="*/ 0 h 271"/>
                <a:gd name="T16" fmla="*/ 0 w 140"/>
                <a:gd name="T17" fmla="*/ 0 h 271"/>
                <a:gd name="T18" fmla="*/ 0 w 140"/>
                <a:gd name="T19" fmla="*/ 0 h 271"/>
                <a:gd name="T20" fmla="*/ 0 w 140"/>
                <a:gd name="T21" fmla="*/ 0 h 271"/>
                <a:gd name="T22" fmla="*/ 0 w 140"/>
                <a:gd name="T23" fmla="*/ 0 h 271"/>
                <a:gd name="T24" fmla="*/ 0 w 140"/>
                <a:gd name="T25" fmla="*/ 0 h 271"/>
                <a:gd name="T26" fmla="*/ 0 w 140"/>
                <a:gd name="T27" fmla="*/ 0 h 271"/>
                <a:gd name="T28" fmla="*/ 0 w 140"/>
                <a:gd name="T29" fmla="*/ 0 h 271"/>
                <a:gd name="T30" fmla="*/ 0 w 140"/>
                <a:gd name="T31" fmla="*/ 0 h 271"/>
                <a:gd name="T32" fmla="*/ 0 w 140"/>
                <a:gd name="T33" fmla="*/ 0 h 271"/>
                <a:gd name="T34" fmla="*/ 0 w 140"/>
                <a:gd name="T35" fmla="*/ 0 h 271"/>
                <a:gd name="T36" fmla="*/ 0 w 140"/>
                <a:gd name="T37" fmla="*/ 0 h 271"/>
                <a:gd name="T38" fmla="*/ 0 w 140"/>
                <a:gd name="T39" fmla="*/ 0 h 271"/>
                <a:gd name="T40" fmla="*/ 0 w 140"/>
                <a:gd name="T41" fmla="*/ 0 h 271"/>
                <a:gd name="T42" fmla="*/ 0 w 140"/>
                <a:gd name="T43" fmla="*/ 0 h 271"/>
                <a:gd name="T44" fmla="*/ 0 w 140"/>
                <a:gd name="T45" fmla="*/ 0 h 271"/>
                <a:gd name="T46" fmla="*/ 0 w 140"/>
                <a:gd name="T47" fmla="*/ 0 h 271"/>
                <a:gd name="T48" fmla="*/ 0 w 140"/>
                <a:gd name="T49" fmla="*/ 0 h 271"/>
                <a:gd name="T50" fmla="*/ 0 w 140"/>
                <a:gd name="T51" fmla="*/ 0 h 271"/>
                <a:gd name="T52" fmla="*/ 0 w 140"/>
                <a:gd name="T53" fmla="*/ 0 h 271"/>
                <a:gd name="T54" fmla="*/ 0 w 140"/>
                <a:gd name="T55" fmla="*/ 0 h 271"/>
                <a:gd name="T56" fmla="*/ 0 w 140"/>
                <a:gd name="T57" fmla="*/ 0 h 271"/>
                <a:gd name="T58" fmla="*/ 0 w 140"/>
                <a:gd name="T59" fmla="*/ 0 h 271"/>
                <a:gd name="T60" fmla="*/ 0 w 140"/>
                <a:gd name="T61" fmla="*/ 0 h 271"/>
                <a:gd name="T62" fmla="*/ 0 w 140"/>
                <a:gd name="T63" fmla="*/ 0 h 271"/>
                <a:gd name="T64" fmla="*/ 0 w 140"/>
                <a:gd name="T65" fmla="*/ 0 h 271"/>
                <a:gd name="T66" fmla="*/ 0 w 140"/>
                <a:gd name="T67" fmla="*/ 0 h 271"/>
                <a:gd name="T68" fmla="*/ 0 w 140"/>
                <a:gd name="T69" fmla="*/ 0 h 271"/>
                <a:gd name="T70" fmla="*/ 0 w 140"/>
                <a:gd name="T71" fmla="*/ 0 h 271"/>
                <a:gd name="T72" fmla="*/ 0 w 140"/>
                <a:gd name="T73" fmla="*/ 0 h 271"/>
                <a:gd name="T74" fmla="*/ 0 w 140"/>
                <a:gd name="T75" fmla="*/ 0 h 271"/>
                <a:gd name="T76" fmla="*/ 0 w 140"/>
                <a:gd name="T77" fmla="*/ 0 h 271"/>
                <a:gd name="T78" fmla="*/ 0 w 140"/>
                <a:gd name="T79" fmla="*/ 0 h 271"/>
                <a:gd name="T80" fmla="*/ 0 w 140"/>
                <a:gd name="T81" fmla="*/ 0 h 2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271"/>
                <a:gd name="T125" fmla="*/ 140 w 140"/>
                <a:gd name="T126" fmla="*/ 271 h 2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271">
                  <a:moveTo>
                    <a:pt x="136" y="145"/>
                  </a:moveTo>
                  <a:lnTo>
                    <a:pt x="127" y="164"/>
                  </a:lnTo>
                  <a:lnTo>
                    <a:pt x="118" y="181"/>
                  </a:lnTo>
                  <a:lnTo>
                    <a:pt x="109" y="198"/>
                  </a:lnTo>
                  <a:lnTo>
                    <a:pt x="101" y="214"/>
                  </a:lnTo>
                  <a:lnTo>
                    <a:pt x="92" y="230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7" y="271"/>
                  </a:lnTo>
                  <a:lnTo>
                    <a:pt x="56" y="262"/>
                  </a:lnTo>
                  <a:lnTo>
                    <a:pt x="49" y="252"/>
                  </a:lnTo>
                  <a:lnTo>
                    <a:pt x="42" y="240"/>
                  </a:lnTo>
                  <a:lnTo>
                    <a:pt x="36" y="227"/>
                  </a:lnTo>
                  <a:lnTo>
                    <a:pt x="31" y="214"/>
                  </a:lnTo>
                  <a:lnTo>
                    <a:pt x="26" y="201"/>
                  </a:lnTo>
                  <a:lnTo>
                    <a:pt x="20" y="186"/>
                  </a:lnTo>
                  <a:lnTo>
                    <a:pt x="14" y="173"/>
                  </a:lnTo>
                  <a:lnTo>
                    <a:pt x="3" y="152"/>
                  </a:lnTo>
                  <a:lnTo>
                    <a:pt x="0" y="131"/>
                  </a:lnTo>
                  <a:lnTo>
                    <a:pt x="3" y="112"/>
                  </a:lnTo>
                  <a:lnTo>
                    <a:pt x="11" y="92"/>
                  </a:lnTo>
                  <a:lnTo>
                    <a:pt x="18" y="73"/>
                  </a:lnTo>
                  <a:lnTo>
                    <a:pt x="27" y="52"/>
                  </a:lnTo>
                  <a:lnTo>
                    <a:pt x="33" y="33"/>
                  </a:lnTo>
                  <a:lnTo>
                    <a:pt x="36" y="12"/>
                  </a:lnTo>
                  <a:lnTo>
                    <a:pt x="43" y="5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4" y="8"/>
                  </a:lnTo>
                  <a:lnTo>
                    <a:pt x="81" y="14"/>
                  </a:lnTo>
                  <a:lnTo>
                    <a:pt x="86" y="20"/>
                  </a:lnTo>
                  <a:lnTo>
                    <a:pt x="89" y="25"/>
                  </a:lnTo>
                  <a:lnTo>
                    <a:pt x="96" y="40"/>
                  </a:lnTo>
                  <a:lnTo>
                    <a:pt x="105" y="53"/>
                  </a:lnTo>
                  <a:lnTo>
                    <a:pt x="115" y="67"/>
                  </a:lnTo>
                  <a:lnTo>
                    <a:pt x="126" y="80"/>
                  </a:lnTo>
                  <a:lnTo>
                    <a:pt x="133" y="95"/>
                  </a:lnTo>
                  <a:lnTo>
                    <a:pt x="139" y="109"/>
                  </a:lnTo>
                  <a:lnTo>
                    <a:pt x="140" y="125"/>
                  </a:lnTo>
                  <a:lnTo>
                    <a:pt x="13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53" y="3633"/>
              <a:ext cx="26" cy="57"/>
            </a:xfrm>
            <a:custGeom>
              <a:avLst/>
              <a:gdLst>
                <a:gd name="T0" fmla="*/ 0 w 78"/>
                <a:gd name="T1" fmla="*/ 0 h 171"/>
                <a:gd name="T2" fmla="*/ 0 w 78"/>
                <a:gd name="T3" fmla="*/ 0 h 171"/>
                <a:gd name="T4" fmla="*/ 0 w 78"/>
                <a:gd name="T5" fmla="*/ 0 h 171"/>
                <a:gd name="T6" fmla="*/ 0 w 78"/>
                <a:gd name="T7" fmla="*/ 0 h 171"/>
                <a:gd name="T8" fmla="*/ 0 w 78"/>
                <a:gd name="T9" fmla="*/ 0 h 171"/>
                <a:gd name="T10" fmla="*/ 0 w 78"/>
                <a:gd name="T11" fmla="*/ 0 h 171"/>
                <a:gd name="T12" fmla="*/ 0 w 78"/>
                <a:gd name="T13" fmla="*/ 0 h 171"/>
                <a:gd name="T14" fmla="*/ 0 w 78"/>
                <a:gd name="T15" fmla="*/ 0 h 171"/>
                <a:gd name="T16" fmla="*/ 0 w 78"/>
                <a:gd name="T17" fmla="*/ 0 h 171"/>
                <a:gd name="T18" fmla="*/ 0 w 78"/>
                <a:gd name="T19" fmla="*/ 0 h 171"/>
                <a:gd name="T20" fmla="*/ 0 w 78"/>
                <a:gd name="T21" fmla="*/ 0 h 171"/>
                <a:gd name="T22" fmla="*/ 0 w 78"/>
                <a:gd name="T23" fmla="*/ 0 h 171"/>
                <a:gd name="T24" fmla="*/ 0 w 78"/>
                <a:gd name="T25" fmla="*/ 0 h 171"/>
                <a:gd name="T26" fmla="*/ 0 w 78"/>
                <a:gd name="T27" fmla="*/ 0 h 171"/>
                <a:gd name="T28" fmla="*/ 0 w 78"/>
                <a:gd name="T29" fmla="*/ 0 h 171"/>
                <a:gd name="T30" fmla="*/ 0 w 78"/>
                <a:gd name="T31" fmla="*/ 0 h 171"/>
                <a:gd name="T32" fmla="*/ 0 w 78"/>
                <a:gd name="T33" fmla="*/ 0 h 171"/>
                <a:gd name="T34" fmla="*/ 0 w 78"/>
                <a:gd name="T35" fmla="*/ 0 h 171"/>
                <a:gd name="T36" fmla="*/ 0 w 78"/>
                <a:gd name="T37" fmla="*/ 0 h 171"/>
                <a:gd name="T38" fmla="*/ 0 w 78"/>
                <a:gd name="T39" fmla="*/ 0 h 171"/>
                <a:gd name="T40" fmla="*/ 0 w 78"/>
                <a:gd name="T41" fmla="*/ 0 h 171"/>
                <a:gd name="T42" fmla="*/ 0 w 78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71"/>
                <a:gd name="T68" fmla="*/ 78 w 78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71">
                  <a:moveTo>
                    <a:pt x="78" y="96"/>
                  </a:moveTo>
                  <a:lnTo>
                    <a:pt x="77" y="100"/>
                  </a:lnTo>
                  <a:lnTo>
                    <a:pt x="71" y="115"/>
                  </a:lnTo>
                  <a:lnTo>
                    <a:pt x="62" y="140"/>
                  </a:lnTo>
                  <a:lnTo>
                    <a:pt x="50" y="171"/>
                  </a:lnTo>
                  <a:lnTo>
                    <a:pt x="38" y="162"/>
                  </a:lnTo>
                  <a:lnTo>
                    <a:pt x="28" y="152"/>
                  </a:lnTo>
                  <a:lnTo>
                    <a:pt x="21" y="140"/>
                  </a:lnTo>
                  <a:lnTo>
                    <a:pt x="15" y="125"/>
                  </a:lnTo>
                  <a:lnTo>
                    <a:pt x="9" y="111"/>
                  </a:lnTo>
                  <a:lnTo>
                    <a:pt x="6" y="94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31" y="0"/>
                  </a:lnTo>
                  <a:lnTo>
                    <a:pt x="44" y="7"/>
                  </a:lnTo>
                  <a:lnTo>
                    <a:pt x="53" y="16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71" y="56"/>
                  </a:lnTo>
                  <a:lnTo>
                    <a:pt x="74" y="71"/>
                  </a:lnTo>
                  <a:lnTo>
                    <a:pt x="77" y="84"/>
                  </a:lnTo>
                  <a:lnTo>
                    <a:pt x="78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08" y="3659"/>
              <a:ext cx="103" cy="107"/>
            </a:xfrm>
            <a:custGeom>
              <a:avLst/>
              <a:gdLst>
                <a:gd name="T0" fmla="*/ 0 w 308"/>
                <a:gd name="T1" fmla="*/ 0 h 320"/>
                <a:gd name="T2" fmla="*/ 0 w 308"/>
                <a:gd name="T3" fmla="*/ 0 h 320"/>
                <a:gd name="T4" fmla="*/ 0 w 308"/>
                <a:gd name="T5" fmla="*/ 0 h 320"/>
                <a:gd name="T6" fmla="*/ 0 w 308"/>
                <a:gd name="T7" fmla="*/ 0 h 320"/>
                <a:gd name="T8" fmla="*/ 0 w 308"/>
                <a:gd name="T9" fmla="*/ 0 h 320"/>
                <a:gd name="T10" fmla="*/ 0 w 308"/>
                <a:gd name="T11" fmla="*/ 0 h 320"/>
                <a:gd name="T12" fmla="*/ 0 w 308"/>
                <a:gd name="T13" fmla="*/ 0 h 320"/>
                <a:gd name="T14" fmla="*/ 0 w 308"/>
                <a:gd name="T15" fmla="*/ 0 h 320"/>
                <a:gd name="T16" fmla="*/ 0 w 308"/>
                <a:gd name="T17" fmla="*/ 0 h 320"/>
                <a:gd name="T18" fmla="*/ 0 w 308"/>
                <a:gd name="T19" fmla="*/ 0 h 320"/>
                <a:gd name="T20" fmla="*/ 0 w 308"/>
                <a:gd name="T21" fmla="*/ 0 h 320"/>
                <a:gd name="T22" fmla="*/ 0 w 308"/>
                <a:gd name="T23" fmla="*/ 0 h 320"/>
                <a:gd name="T24" fmla="*/ 0 w 308"/>
                <a:gd name="T25" fmla="*/ 0 h 320"/>
                <a:gd name="T26" fmla="*/ 0 w 308"/>
                <a:gd name="T27" fmla="*/ 0 h 320"/>
                <a:gd name="T28" fmla="*/ 0 w 308"/>
                <a:gd name="T29" fmla="*/ 0 h 320"/>
                <a:gd name="T30" fmla="*/ 0 w 308"/>
                <a:gd name="T31" fmla="*/ 0 h 320"/>
                <a:gd name="T32" fmla="*/ 0 w 308"/>
                <a:gd name="T33" fmla="*/ 0 h 320"/>
                <a:gd name="T34" fmla="*/ 0 w 308"/>
                <a:gd name="T35" fmla="*/ 0 h 320"/>
                <a:gd name="T36" fmla="*/ 0 w 308"/>
                <a:gd name="T37" fmla="*/ 0 h 320"/>
                <a:gd name="T38" fmla="*/ 0 w 308"/>
                <a:gd name="T39" fmla="*/ 0 h 320"/>
                <a:gd name="T40" fmla="*/ 0 w 308"/>
                <a:gd name="T41" fmla="*/ 0 h 320"/>
                <a:gd name="T42" fmla="*/ 0 w 308"/>
                <a:gd name="T43" fmla="*/ 0 h 320"/>
                <a:gd name="T44" fmla="*/ 0 w 308"/>
                <a:gd name="T45" fmla="*/ 0 h 320"/>
                <a:gd name="T46" fmla="*/ 0 w 308"/>
                <a:gd name="T47" fmla="*/ 0 h 320"/>
                <a:gd name="T48" fmla="*/ 0 w 308"/>
                <a:gd name="T49" fmla="*/ 0 h 320"/>
                <a:gd name="T50" fmla="*/ 0 w 308"/>
                <a:gd name="T51" fmla="*/ 0 h 320"/>
                <a:gd name="T52" fmla="*/ 0 w 308"/>
                <a:gd name="T53" fmla="*/ 0 h 320"/>
                <a:gd name="T54" fmla="*/ 0 w 308"/>
                <a:gd name="T55" fmla="*/ 0 h 320"/>
                <a:gd name="T56" fmla="*/ 0 w 308"/>
                <a:gd name="T57" fmla="*/ 0 h 320"/>
                <a:gd name="T58" fmla="*/ 0 w 308"/>
                <a:gd name="T59" fmla="*/ 0 h 320"/>
                <a:gd name="T60" fmla="*/ 0 w 308"/>
                <a:gd name="T61" fmla="*/ 0 h 320"/>
                <a:gd name="T62" fmla="*/ 0 w 308"/>
                <a:gd name="T63" fmla="*/ 0 h 320"/>
                <a:gd name="T64" fmla="*/ 0 w 308"/>
                <a:gd name="T65" fmla="*/ 0 h 320"/>
                <a:gd name="T66" fmla="*/ 0 w 308"/>
                <a:gd name="T67" fmla="*/ 0 h 320"/>
                <a:gd name="T68" fmla="*/ 0 w 308"/>
                <a:gd name="T69" fmla="*/ 0 h 320"/>
                <a:gd name="T70" fmla="*/ 0 w 308"/>
                <a:gd name="T71" fmla="*/ 0 h 320"/>
                <a:gd name="T72" fmla="*/ 0 w 308"/>
                <a:gd name="T73" fmla="*/ 0 h 320"/>
                <a:gd name="T74" fmla="*/ 0 w 308"/>
                <a:gd name="T75" fmla="*/ 0 h 320"/>
                <a:gd name="T76" fmla="*/ 0 w 308"/>
                <a:gd name="T77" fmla="*/ 0 h 320"/>
                <a:gd name="T78" fmla="*/ 0 w 308"/>
                <a:gd name="T79" fmla="*/ 0 h 320"/>
                <a:gd name="T80" fmla="*/ 0 w 308"/>
                <a:gd name="T81" fmla="*/ 0 h 320"/>
                <a:gd name="T82" fmla="*/ 0 w 308"/>
                <a:gd name="T83" fmla="*/ 0 h 3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8"/>
                <a:gd name="T127" fmla="*/ 0 h 320"/>
                <a:gd name="T128" fmla="*/ 308 w 308"/>
                <a:gd name="T129" fmla="*/ 320 h 3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8" h="320">
                  <a:moveTo>
                    <a:pt x="299" y="229"/>
                  </a:moveTo>
                  <a:lnTo>
                    <a:pt x="284" y="238"/>
                  </a:lnTo>
                  <a:lnTo>
                    <a:pt x="269" y="245"/>
                  </a:lnTo>
                  <a:lnTo>
                    <a:pt x="252" y="253"/>
                  </a:lnTo>
                  <a:lnTo>
                    <a:pt x="235" y="260"/>
                  </a:lnTo>
                  <a:lnTo>
                    <a:pt x="218" y="266"/>
                  </a:lnTo>
                  <a:lnTo>
                    <a:pt x="200" y="272"/>
                  </a:lnTo>
                  <a:lnTo>
                    <a:pt x="181" y="276"/>
                  </a:lnTo>
                  <a:lnTo>
                    <a:pt x="163" y="282"/>
                  </a:lnTo>
                  <a:lnTo>
                    <a:pt x="144" y="287"/>
                  </a:lnTo>
                  <a:lnTo>
                    <a:pt x="126" y="291"/>
                  </a:lnTo>
                  <a:lnTo>
                    <a:pt x="107" y="297"/>
                  </a:lnTo>
                  <a:lnTo>
                    <a:pt x="90" y="301"/>
                  </a:lnTo>
                  <a:lnTo>
                    <a:pt x="72" y="306"/>
                  </a:lnTo>
                  <a:lnTo>
                    <a:pt x="56" y="310"/>
                  </a:lnTo>
                  <a:lnTo>
                    <a:pt x="40" y="316"/>
                  </a:lnTo>
                  <a:lnTo>
                    <a:pt x="25" y="320"/>
                  </a:lnTo>
                  <a:lnTo>
                    <a:pt x="15" y="298"/>
                  </a:lnTo>
                  <a:lnTo>
                    <a:pt x="12" y="267"/>
                  </a:lnTo>
                  <a:lnTo>
                    <a:pt x="7" y="235"/>
                  </a:lnTo>
                  <a:lnTo>
                    <a:pt x="0" y="207"/>
                  </a:lnTo>
                  <a:lnTo>
                    <a:pt x="0" y="97"/>
                  </a:lnTo>
                  <a:lnTo>
                    <a:pt x="16" y="88"/>
                  </a:lnTo>
                  <a:lnTo>
                    <a:pt x="32" y="79"/>
                  </a:lnTo>
                  <a:lnTo>
                    <a:pt x="48" y="72"/>
                  </a:lnTo>
                  <a:lnTo>
                    <a:pt x="66" y="64"/>
                  </a:lnTo>
                  <a:lnTo>
                    <a:pt x="85" y="58"/>
                  </a:lnTo>
                  <a:lnTo>
                    <a:pt x="103" y="53"/>
                  </a:lnTo>
                  <a:lnTo>
                    <a:pt x="122" y="48"/>
                  </a:lnTo>
                  <a:lnTo>
                    <a:pt x="141" y="42"/>
                  </a:lnTo>
                  <a:lnTo>
                    <a:pt x="162" y="38"/>
                  </a:lnTo>
                  <a:lnTo>
                    <a:pt x="181" y="33"/>
                  </a:lnTo>
                  <a:lnTo>
                    <a:pt x="200" y="29"/>
                  </a:lnTo>
                  <a:lnTo>
                    <a:pt x="219" y="23"/>
                  </a:lnTo>
                  <a:lnTo>
                    <a:pt x="240" y="19"/>
                  </a:lnTo>
                  <a:lnTo>
                    <a:pt x="259" y="13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306" y="57"/>
                  </a:lnTo>
                  <a:lnTo>
                    <a:pt x="308" y="111"/>
                  </a:lnTo>
                  <a:lnTo>
                    <a:pt x="305" y="167"/>
                  </a:lnTo>
                  <a:lnTo>
                    <a:pt x="299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987" y="3665"/>
              <a:ext cx="61" cy="282"/>
            </a:xfrm>
            <a:custGeom>
              <a:avLst/>
              <a:gdLst>
                <a:gd name="T0" fmla="*/ 0 w 183"/>
                <a:gd name="T1" fmla="*/ 0 h 848"/>
                <a:gd name="T2" fmla="*/ 0 w 183"/>
                <a:gd name="T3" fmla="*/ 0 h 848"/>
                <a:gd name="T4" fmla="*/ 0 w 183"/>
                <a:gd name="T5" fmla="*/ 0 h 848"/>
                <a:gd name="T6" fmla="*/ 0 w 183"/>
                <a:gd name="T7" fmla="*/ 0 h 848"/>
                <a:gd name="T8" fmla="*/ 0 w 183"/>
                <a:gd name="T9" fmla="*/ 0 h 848"/>
                <a:gd name="T10" fmla="*/ 0 w 183"/>
                <a:gd name="T11" fmla="*/ 0 h 848"/>
                <a:gd name="T12" fmla="*/ 0 w 183"/>
                <a:gd name="T13" fmla="*/ 0 h 848"/>
                <a:gd name="T14" fmla="*/ 0 w 183"/>
                <a:gd name="T15" fmla="*/ 0 h 848"/>
                <a:gd name="T16" fmla="*/ 0 w 183"/>
                <a:gd name="T17" fmla="*/ 0 h 848"/>
                <a:gd name="T18" fmla="*/ 0 w 183"/>
                <a:gd name="T19" fmla="*/ 0 h 848"/>
                <a:gd name="T20" fmla="*/ 0 w 183"/>
                <a:gd name="T21" fmla="*/ 0 h 848"/>
                <a:gd name="T22" fmla="*/ 0 w 183"/>
                <a:gd name="T23" fmla="*/ 0 h 848"/>
                <a:gd name="T24" fmla="*/ 0 w 183"/>
                <a:gd name="T25" fmla="*/ 0 h 848"/>
                <a:gd name="T26" fmla="*/ 0 w 183"/>
                <a:gd name="T27" fmla="*/ 0 h 848"/>
                <a:gd name="T28" fmla="*/ 0 w 183"/>
                <a:gd name="T29" fmla="*/ 0 h 848"/>
                <a:gd name="T30" fmla="*/ 0 w 183"/>
                <a:gd name="T31" fmla="*/ 0 h 848"/>
                <a:gd name="T32" fmla="*/ 0 w 183"/>
                <a:gd name="T33" fmla="*/ 0 h 848"/>
                <a:gd name="T34" fmla="*/ 0 w 183"/>
                <a:gd name="T35" fmla="*/ 0 h 848"/>
                <a:gd name="T36" fmla="*/ 0 w 183"/>
                <a:gd name="T37" fmla="*/ 0 h 848"/>
                <a:gd name="T38" fmla="*/ 0 w 183"/>
                <a:gd name="T39" fmla="*/ 0 h 848"/>
                <a:gd name="T40" fmla="*/ 0 w 183"/>
                <a:gd name="T41" fmla="*/ 0 h 848"/>
                <a:gd name="T42" fmla="*/ 0 w 183"/>
                <a:gd name="T43" fmla="*/ 0 h 848"/>
                <a:gd name="T44" fmla="*/ 0 w 183"/>
                <a:gd name="T45" fmla="*/ 0 h 848"/>
                <a:gd name="T46" fmla="*/ 0 w 183"/>
                <a:gd name="T47" fmla="*/ 0 h 848"/>
                <a:gd name="T48" fmla="*/ 0 w 183"/>
                <a:gd name="T49" fmla="*/ 0 h 848"/>
                <a:gd name="T50" fmla="*/ 0 w 183"/>
                <a:gd name="T51" fmla="*/ 0 h 848"/>
                <a:gd name="T52" fmla="*/ 0 w 183"/>
                <a:gd name="T53" fmla="*/ 0 h 848"/>
                <a:gd name="T54" fmla="*/ 0 w 183"/>
                <a:gd name="T55" fmla="*/ 0 h 848"/>
                <a:gd name="T56" fmla="*/ 0 w 183"/>
                <a:gd name="T57" fmla="*/ 0 h 848"/>
                <a:gd name="T58" fmla="*/ 0 w 183"/>
                <a:gd name="T59" fmla="*/ 0 h 848"/>
                <a:gd name="T60" fmla="*/ 0 w 183"/>
                <a:gd name="T61" fmla="*/ 0 h 848"/>
                <a:gd name="T62" fmla="*/ 0 w 183"/>
                <a:gd name="T63" fmla="*/ 0 h 848"/>
                <a:gd name="T64" fmla="*/ 0 w 183"/>
                <a:gd name="T65" fmla="*/ 0 h 848"/>
                <a:gd name="T66" fmla="*/ 0 w 183"/>
                <a:gd name="T67" fmla="*/ 0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848"/>
                <a:gd name="T104" fmla="*/ 183 w 183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848">
                  <a:moveTo>
                    <a:pt x="183" y="22"/>
                  </a:moveTo>
                  <a:lnTo>
                    <a:pt x="181" y="72"/>
                  </a:lnTo>
                  <a:lnTo>
                    <a:pt x="177" y="144"/>
                  </a:lnTo>
                  <a:lnTo>
                    <a:pt x="173" y="228"/>
                  </a:lnTo>
                  <a:lnTo>
                    <a:pt x="165" y="319"/>
                  </a:lnTo>
                  <a:lnTo>
                    <a:pt x="158" y="412"/>
                  </a:lnTo>
                  <a:lnTo>
                    <a:pt x="149" y="497"/>
                  </a:lnTo>
                  <a:lnTo>
                    <a:pt x="142" y="572"/>
                  </a:lnTo>
                  <a:lnTo>
                    <a:pt x="136" y="628"/>
                  </a:lnTo>
                  <a:lnTo>
                    <a:pt x="106" y="802"/>
                  </a:lnTo>
                  <a:lnTo>
                    <a:pt x="95" y="812"/>
                  </a:lnTo>
                  <a:lnTo>
                    <a:pt x="83" y="823"/>
                  </a:lnTo>
                  <a:lnTo>
                    <a:pt x="68" y="830"/>
                  </a:lnTo>
                  <a:lnTo>
                    <a:pt x="55" y="837"/>
                  </a:lnTo>
                  <a:lnTo>
                    <a:pt x="40" y="843"/>
                  </a:lnTo>
                  <a:lnTo>
                    <a:pt x="25" y="848"/>
                  </a:lnTo>
                  <a:lnTo>
                    <a:pt x="12" y="848"/>
                  </a:lnTo>
                  <a:lnTo>
                    <a:pt x="0" y="846"/>
                  </a:lnTo>
                  <a:lnTo>
                    <a:pt x="12" y="803"/>
                  </a:lnTo>
                  <a:lnTo>
                    <a:pt x="27" y="730"/>
                  </a:lnTo>
                  <a:lnTo>
                    <a:pt x="43" y="633"/>
                  </a:lnTo>
                  <a:lnTo>
                    <a:pt x="59" y="516"/>
                  </a:lnTo>
                  <a:lnTo>
                    <a:pt x="74" y="391"/>
                  </a:lnTo>
                  <a:lnTo>
                    <a:pt x="86" y="260"/>
                  </a:lnTo>
                  <a:lnTo>
                    <a:pt x="93" y="132"/>
                  </a:lnTo>
                  <a:lnTo>
                    <a:pt x="95" y="15"/>
                  </a:lnTo>
                  <a:lnTo>
                    <a:pt x="102" y="9"/>
                  </a:lnTo>
                  <a:lnTo>
                    <a:pt x="112" y="4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53" y="1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0" y="3684"/>
              <a:ext cx="68" cy="65"/>
            </a:xfrm>
            <a:custGeom>
              <a:avLst/>
              <a:gdLst>
                <a:gd name="T0" fmla="*/ 0 w 206"/>
                <a:gd name="T1" fmla="*/ 0 h 195"/>
                <a:gd name="T2" fmla="*/ 0 w 206"/>
                <a:gd name="T3" fmla="*/ 0 h 195"/>
                <a:gd name="T4" fmla="*/ 0 w 206"/>
                <a:gd name="T5" fmla="*/ 0 h 195"/>
                <a:gd name="T6" fmla="*/ 0 w 206"/>
                <a:gd name="T7" fmla="*/ 0 h 195"/>
                <a:gd name="T8" fmla="*/ 0 w 206"/>
                <a:gd name="T9" fmla="*/ 0 h 195"/>
                <a:gd name="T10" fmla="*/ 0 w 206"/>
                <a:gd name="T11" fmla="*/ 0 h 195"/>
                <a:gd name="T12" fmla="*/ 0 w 206"/>
                <a:gd name="T13" fmla="*/ 0 h 195"/>
                <a:gd name="T14" fmla="*/ 0 w 206"/>
                <a:gd name="T15" fmla="*/ 0 h 195"/>
                <a:gd name="T16" fmla="*/ 0 w 206"/>
                <a:gd name="T17" fmla="*/ 0 h 195"/>
                <a:gd name="T18" fmla="*/ 0 w 206"/>
                <a:gd name="T19" fmla="*/ 0 h 195"/>
                <a:gd name="T20" fmla="*/ 0 w 206"/>
                <a:gd name="T21" fmla="*/ 0 h 195"/>
                <a:gd name="T22" fmla="*/ 0 w 206"/>
                <a:gd name="T23" fmla="*/ 0 h 195"/>
                <a:gd name="T24" fmla="*/ 0 w 206"/>
                <a:gd name="T25" fmla="*/ 0 h 195"/>
                <a:gd name="T26" fmla="*/ 0 w 206"/>
                <a:gd name="T27" fmla="*/ 0 h 195"/>
                <a:gd name="T28" fmla="*/ 0 w 206"/>
                <a:gd name="T29" fmla="*/ 0 h 195"/>
                <a:gd name="T30" fmla="*/ 0 w 206"/>
                <a:gd name="T31" fmla="*/ 0 h 195"/>
                <a:gd name="T32" fmla="*/ 0 w 206"/>
                <a:gd name="T33" fmla="*/ 0 h 195"/>
                <a:gd name="T34" fmla="*/ 0 w 206"/>
                <a:gd name="T35" fmla="*/ 0 h 195"/>
                <a:gd name="T36" fmla="*/ 0 w 206"/>
                <a:gd name="T37" fmla="*/ 0 h 195"/>
                <a:gd name="T38" fmla="*/ 0 w 206"/>
                <a:gd name="T39" fmla="*/ 0 h 195"/>
                <a:gd name="T40" fmla="*/ 0 w 206"/>
                <a:gd name="T41" fmla="*/ 0 h 195"/>
                <a:gd name="T42" fmla="*/ 0 w 206"/>
                <a:gd name="T43" fmla="*/ 0 h 195"/>
                <a:gd name="T44" fmla="*/ 0 w 206"/>
                <a:gd name="T45" fmla="*/ 0 h 195"/>
                <a:gd name="T46" fmla="*/ 0 w 206"/>
                <a:gd name="T47" fmla="*/ 0 h 195"/>
                <a:gd name="T48" fmla="*/ 0 w 206"/>
                <a:gd name="T49" fmla="*/ 0 h 195"/>
                <a:gd name="T50" fmla="*/ 0 w 206"/>
                <a:gd name="T51" fmla="*/ 0 h 1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6"/>
                <a:gd name="T79" fmla="*/ 0 h 195"/>
                <a:gd name="T80" fmla="*/ 206 w 206"/>
                <a:gd name="T81" fmla="*/ 195 h 1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6" h="195">
                  <a:moveTo>
                    <a:pt x="206" y="145"/>
                  </a:moveTo>
                  <a:lnTo>
                    <a:pt x="182" y="154"/>
                  </a:lnTo>
                  <a:lnTo>
                    <a:pt x="157" y="162"/>
                  </a:lnTo>
                  <a:lnTo>
                    <a:pt x="132" y="169"/>
                  </a:lnTo>
                  <a:lnTo>
                    <a:pt x="106" y="176"/>
                  </a:lnTo>
                  <a:lnTo>
                    <a:pt x="79" y="182"/>
                  </a:lnTo>
                  <a:lnTo>
                    <a:pt x="54" y="188"/>
                  </a:lnTo>
                  <a:lnTo>
                    <a:pt x="29" y="192"/>
                  </a:lnTo>
                  <a:lnTo>
                    <a:pt x="7" y="195"/>
                  </a:lnTo>
                  <a:lnTo>
                    <a:pt x="8" y="165"/>
                  </a:lnTo>
                  <a:lnTo>
                    <a:pt x="7" y="137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10" y="51"/>
                  </a:lnTo>
                  <a:lnTo>
                    <a:pt x="29" y="36"/>
                  </a:lnTo>
                  <a:lnTo>
                    <a:pt x="60" y="25"/>
                  </a:lnTo>
                  <a:lnTo>
                    <a:pt x="79" y="23"/>
                  </a:lnTo>
                  <a:lnTo>
                    <a:pt x="97" y="20"/>
                  </a:lnTo>
                  <a:lnTo>
                    <a:pt x="114" y="16"/>
                  </a:lnTo>
                  <a:lnTo>
                    <a:pt x="131" y="11"/>
                  </a:lnTo>
                  <a:lnTo>
                    <a:pt x="148" y="8"/>
                  </a:lnTo>
                  <a:lnTo>
                    <a:pt x="165" y="4"/>
                  </a:lnTo>
                  <a:lnTo>
                    <a:pt x="182" y="1"/>
                  </a:lnTo>
                  <a:lnTo>
                    <a:pt x="200" y="0"/>
                  </a:lnTo>
                  <a:lnTo>
                    <a:pt x="206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75" y="3800"/>
              <a:ext cx="113" cy="69"/>
            </a:xfrm>
            <a:custGeom>
              <a:avLst/>
              <a:gdLst>
                <a:gd name="T0" fmla="*/ 0 w 338"/>
                <a:gd name="T1" fmla="*/ 0 h 207"/>
                <a:gd name="T2" fmla="*/ 0 w 338"/>
                <a:gd name="T3" fmla="*/ 0 h 207"/>
                <a:gd name="T4" fmla="*/ 0 w 338"/>
                <a:gd name="T5" fmla="*/ 0 h 207"/>
                <a:gd name="T6" fmla="*/ 0 w 338"/>
                <a:gd name="T7" fmla="*/ 0 h 207"/>
                <a:gd name="T8" fmla="*/ 0 w 338"/>
                <a:gd name="T9" fmla="*/ 0 h 207"/>
                <a:gd name="T10" fmla="*/ 0 w 338"/>
                <a:gd name="T11" fmla="*/ 0 h 207"/>
                <a:gd name="T12" fmla="*/ 0 w 338"/>
                <a:gd name="T13" fmla="*/ 0 h 207"/>
                <a:gd name="T14" fmla="*/ 0 w 338"/>
                <a:gd name="T15" fmla="*/ 0 h 207"/>
                <a:gd name="T16" fmla="*/ 0 w 338"/>
                <a:gd name="T17" fmla="*/ 0 h 207"/>
                <a:gd name="T18" fmla="*/ 0 w 338"/>
                <a:gd name="T19" fmla="*/ 0 h 207"/>
                <a:gd name="T20" fmla="*/ 0 w 338"/>
                <a:gd name="T21" fmla="*/ 0 h 207"/>
                <a:gd name="T22" fmla="*/ 0 w 338"/>
                <a:gd name="T23" fmla="*/ 0 h 207"/>
                <a:gd name="T24" fmla="*/ 0 w 338"/>
                <a:gd name="T25" fmla="*/ 0 h 207"/>
                <a:gd name="T26" fmla="*/ 0 w 338"/>
                <a:gd name="T27" fmla="*/ 0 h 207"/>
                <a:gd name="T28" fmla="*/ 0 w 338"/>
                <a:gd name="T29" fmla="*/ 0 h 207"/>
                <a:gd name="T30" fmla="*/ 0 w 338"/>
                <a:gd name="T31" fmla="*/ 0 h 207"/>
                <a:gd name="T32" fmla="*/ 0 w 338"/>
                <a:gd name="T33" fmla="*/ 0 h 207"/>
                <a:gd name="T34" fmla="*/ 0 w 338"/>
                <a:gd name="T35" fmla="*/ 0 h 207"/>
                <a:gd name="T36" fmla="*/ 0 w 338"/>
                <a:gd name="T37" fmla="*/ 0 h 207"/>
                <a:gd name="T38" fmla="*/ 0 w 338"/>
                <a:gd name="T39" fmla="*/ 0 h 207"/>
                <a:gd name="T40" fmla="*/ 0 w 338"/>
                <a:gd name="T41" fmla="*/ 0 h 207"/>
                <a:gd name="T42" fmla="*/ 0 w 338"/>
                <a:gd name="T43" fmla="*/ 0 h 207"/>
                <a:gd name="T44" fmla="*/ 0 w 338"/>
                <a:gd name="T45" fmla="*/ 0 h 207"/>
                <a:gd name="T46" fmla="*/ 0 w 338"/>
                <a:gd name="T47" fmla="*/ 0 h 207"/>
                <a:gd name="T48" fmla="*/ 0 w 338"/>
                <a:gd name="T49" fmla="*/ 0 h 207"/>
                <a:gd name="T50" fmla="*/ 0 w 338"/>
                <a:gd name="T51" fmla="*/ 0 h 207"/>
                <a:gd name="T52" fmla="*/ 0 w 338"/>
                <a:gd name="T53" fmla="*/ 0 h 207"/>
                <a:gd name="T54" fmla="*/ 0 w 338"/>
                <a:gd name="T55" fmla="*/ 0 h 207"/>
                <a:gd name="T56" fmla="*/ 0 w 338"/>
                <a:gd name="T57" fmla="*/ 0 h 207"/>
                <a:gd name="T58" fmla="*/ 0 w 338"/>
                <a:gd name="T59" fmla="*/ 0 h 207"/>
                <a:gd name="T60" fmla="*/ 0 w 338"/>
                <a:gd name="T61" fmla="*/ 0 h 207"/>
                <a:gd name="T62" fmla="*/ 0 w 338"/>
                <a:gd name="T63" fmla="*/ 0 h 207"/>
                <a:gd name="T64" fmla="*/ 0 w 338"/>
                <a:gd name="T65" fmla="*/ 0 h 207"/>
                <a:gd name="T66" fmla="*/ 0 w 338"/>
                <a:gd name="T67" fmla="*/ 0 h 207"/>
                <a:gd name="T68" fmla="*/ 0 w 338"/>
                <a:gd name="T69" fmla="*/ 0 h 207"/>
                <a:gd name="T70" fmla="*/ 0 w 338"/>
                <a:gd name="T71" fmla="*/ 0 h 207"/>
                <a:gd name="T72" fmla="*/ 0 w 338"/>
                <a:gd name="T73" fmla="*/ 0 h 207"/>
                <a:gd name="T74" fmla="*/ 0 w 338"/>
                <a:gd name="T75" fmla="*/ 0 h 207"/>
                <a:gd name="T76" fmla="*/ 0 w 338"/>
                <a:gd name="T77" fmla="*/ 0 h 207"/>
                <a:gd name="T78" fmla="*/ 0 w 338"/>
                <a:gd name="T79" fmla="*/ 0 h 207"/>
                <a:gd name="T80" fmla="*/ 0 w 338"/>
                <a:gd name="T81" fmla="*/ 0 h 207"/>
                <a:gd name="T82" fmla="*/ 0 w 338"/>
                <a:gd name="T83" fmla="*/ 0 h 207"/>
                <a:gd name="T84" fmla="*/ 0 w 338"/>
                <a:gd name="T85" fmla="*/ 0 h 207"/>
                <a:gd name="T86" fmla="*/ 0 w 338"/>
                <a:gd name="T87" fmla="*/ 0 h 207"/>
                <a:gd name="T88" fmla="*/ 0 w 338"/>
                <a:gd name="T89" fmla="*/ 0 h 207"/>
                <a:gd name="T90" fmla="*/ 0 w 338"/>
                <a:gd name="T91" fmla="*/ 0 h 207"/>
                <a:gd name="T92" fmla="*/ 0 w 338"/>
                <a:gd name="T93" fmla="*/ 0 h 207"/>
                <a:gd name="T94" fmla="*/ 0 w 338"/>
                <a:gd name="T95" fmla="*/ 0 h 207"/>
                <a:gd name="T96" fmla="*/ 0 w 338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07"/>
                <a:gd name="T149" fmla="*/ 338 w 338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07">
                  <a:moveTo>
                    <a:pt x="338" y="198"/>
                  </a:moveTo>
                  <a:lnTo>
                    <a:pt x="319" y="198"/>
                  </a:lnTo>
                  <a:lnTo>
                    <a:pt x="297" y="200"/>
                  </a:lnTo>
                  <a:lnTo>
                    <a:pt x="277" y="201"/>
                  </a:lnTo>
                  <a:lnTo>
                    <a:pt x="255" y="203"/>
                  </a:lnTo>
                  <a:lnTo>
                    <a:pt x="232" y="206"/>
                  </a:lnTo>
                  <a:lnTo>
                    <a:pt x="209" y="207"/>
                  </a:lnTo>
                  <a:lnTo>
                    <a:pt x="187" y="207"/>
                  </a:lnTo>
                  <a:lnTo>
                    <a:pt x="163" y="207"/>
                  </a:lnTo>
                  <a:lnTo>
                    <a:pt x="141" y="207"/>
                  </a:lnTo>
                  <a:lnTo>
                    <a:pt x="118" y="204"/>
                  </a:lnTo>
                  <a:lnTo>
                    <a:pt x="97" y="200"/>
                  </a:lnTo>
                  <a:lnTo>
                    <a:pt x="75" y="194"/>
                  </a:lnTo>
                  <a:lnTo>
                    <a:pt x="56" y="186"/>
                  </a:lnTo>
                  <a:lnTo>
                    <a:pt x="37" y="176"/>
                  </a:lnTo>
                  <a:lnTo>
                    <a:pt x="18" y="164"/>
                  </a:lnTo>
                  <a:lnTo>
                    <a:pt x="1" y="148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7" y="106"/>
                  </a:lnTo>
                  <a:lnTo>
                    <a:pt x="15" y="94"/>
                  </a:lnTo>
                  <a:lnTo>
                    <a:pt x="22" y="85"/>
                  </a:lnTo>
                  <a:lnTo>
                    <a:pt x="32" y="75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6" y="48"/>
                  </a:lnTo>
                  <a:lnTo>
                    <a:pt x="79" y="42"/>
                  </a:lnTo>
                  <a:lnTo>
                    <a:pt x="93" y="36"/>
                  </a:lnTo>
                  <a:lnTo>
                    <a:pt x="107" y="30"/>
                  </a:lnTo>
                  <a:lnTo>
                    <a:pt x="122" y="26"/>
                  </a:lnTo>
                  <a:lnTo>
                    <a:pt x="138" y="23"/>
                  </a:lnTo>
                  <a:lnTo>
                    <a:pt x="153" y="20"/>
                  </a:lnTo>
                  <a:lnTo>
                    <a:pt x="169" y="17"/>
                  </a:lnTo>
                  <a:lnTo>
                    <a:pt x="185" y="16"/>
                  </a:lnTo>
                  <a:lnTo>
                    <a:pt x="202" y="14"/>
                  </a:lnTo>
                  <a:lnTo>
                    <a:pt x="218" y="11"/>
                  </a:lnTo>
                  <a:lnTo>
                    <a:pt x="234" y="10"/>
                  </a:lnTo>
                  <a:lnTo>
                    <a:pt x="250" y="8"/>
                  </a:lnTo>
                  <a:lnTo>
                    <a:pt x="266" y="5"/>
                  </a:lnTo>
                  <a:lnTo>
                    <a:pt x="283" y="3"/>
                  </a:lnTo>
                  <a:lnTo>
                    <a:pt x="297" y="0"/>
                  </a:lnTo>
                  <a:lnTo>
                    <a:pt x="313" y="17"/>
                  </a:lnTo>
                  <a:lnTo>
                    <a:pt x="324" y="38"/>
                  </a:lnTo>
                  <a:lnTo>
                    <a:pt x="330" y="61"/>
                  </a:lnTo>
                  <a:lnTo>
                    <a:pt x="333" y="88"/>
                  </a:lnTo>
                  <a:lnTo>
                    <a:pt x="334" y="114"/>
                  </a:lnTo>
                  <a:lnTo>
                    <a:pt x="334" y="142"/>
                  </a:lnTo>
                  <a:lnTo>
                    <a:pt x="336" y="170"/>
                  </a:lnTo>
                  <a:lnTo>
                    <a:pt x="338" y="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61" y="3850"/>
              <a:ext cx="105" cy="90"/>
            </a:xfrm>
            <a:custGeom>
              <a:avLst/>
              <a:gdLst>
                <a:gd name="T0" fmla="*/ 0 w 315"/>
                <a:gd name="T1" fmla="*/ 0 h 271"/>
                <a:gd name="T2" fmla="*/ 0 w 315"/>
                <a:gd name="T3" fmla="*/ 0 h 271"/>
                <a:gd name="T4" fmla="*/ 0 w 315"/>
                <a:gd name="T5" fmla="*/ 0 h 271"/>
                <a:gd name="T6" fmla="*/ 0 w 315"/>
                <a:gd name="T7" fmla="*/ 0 h 271"/>
                <a:gd name="T8" fmla="*/ 0 w 315"/>
                <a:gd name="T9" fmla="*/ 0 h 271"/>
                <a:gd name="T10" fmla="*/ 0 w 315"/>
                <a:gd name="T11" fmla="*/ 0 h 271"/>
                <a:gd name="T12" fmla="*/ 0 w 315"/>
                <a:gd name="T13" fmla="*/ 0 h 271"/>
                <a:gd name="T14" fmla="*/ 0 w 315"/>
                <a:gd name="T15" fmla="*/ 0 h 271"/>
                <a:gd name="T16" fmla="*/ 0 w 315"/>
                <a:gd name="T17" fmla="*/ 0 h 271"/>
                <a:gd name="T18" fmla="*/ 0 w 315"/>
                <a:gd name="T19" fmla="*/ 0 h 271"/>
                <a:gd name="T20" fmla="*/ 0 w 315"/>
                <a:gd name="T21" fmla="*/ 0 h 271"/>
                <a:gd name="T22" fmla="*/ 0 w 315"/>
                <a:gd name="T23" fmla="*/ 0 h 271"/>
                <a:gd name="T24" fmla="*/ 0 w 315"/>
                <a:gd name="T25" fmla="*/ 0 h 271"/>
                <a:gd name="T26" fmla="*/ 0 w 315"/>
                <a:gd name="T27" fmla="*/ 0 h 271"/>
                <a:gd name="T28" fmla="*/ 0 w 315"/>
                <a:gd name="T29" fmla="*/ 0 h 271"/>
                <a:gd name="T30" fmla="*/ 0 w 315"/>
                <a:gd name="T31" fmla="*/ 0 h 271"/>
                <a:gd name="T32" fmla="*/ 0 w 315"/>
                <a:gd name="T33" fmla="*/ 0 h 271"/>
                <a:gd name="T34" fmla="*/ 0 w 315"/>
                <a:gd name="T35" fmla="*/ 0 h 271"/>
                <a:gd name="T36" fmla="*/ 0 w 315"/>
                <a:gd name="T37" fmla="*/ 0 h 271"/>
                <a:gd name="T38" fmla="*/ 0 w 315"/>
                <a:gd name="T39" fmla="*/ 0 h 271"/>
                <a:gd name="T40" fmla="*/ 0 w 315"/>
                <a:gd name="T41" fmla="*/ 0 h 271"/>
                <a:gd name="T42" fmla="*/ 0 w 315"/>
                <a:gd name="T43" fmla="*/ 0 h 271"/>
                <a:gd name="T44" fmla="*/ 0 w 315"/>
                <a:gd name="T45" fmla="*/ 0 h 271"/>
                <a:gd name="T46" fmla="*/ 0 w 315"/>
                <a:gd name="T47" fmla="*/ 0 h 271"/>
                <a:gd name="T48" fmla="*/ 0 w 315"/>
                <a:gd name="T49" fmla="*/ 0 h 271"/>
                <a:gd name="T50" fmla="*/ 0 w 315"/>
                <a:gd name="T51" fmla="*/ 0 h 271"/>
                <a:gd name="T52" fmla="*/ 0 w 315"/>
                <a:gd name="T53" fmla="*/ 0 h 271"/>
                <a:gd name="T54" fmla="*/ 0 w 315"/>
                <a:gd name="T55" fmla="*/ 0 h 271"/>
                <a:gd name="T56" fmla="*/ 0 w 315"/>
                <a:gd name="T57" fmla="*/ 0 h 271"/>
                <a:gd name="T58" fmla="*/ 0 w 315"/>
                <a:gd name="T59" fmla="*/ 0 h 271"/>
                <a:gd name="T60" fmla="*/ 0 w 315"/>
                <a:gd name="T61" fmla="*/ 0 h 271"/>
                <a:gd name="T62" fmla="*/ 0 w 315"/>
                <a:gd name="T63" fmla="*/ 0 h 271"/>
                <a:gd name="T64" fmla="*/ 0 w 315"/>
                <a:gd name="T65" fmla="*/ 0 h 271"/>
                <a:gd name="T66" fmla="*/ 0 w 315"/>
                <a:gd name="T67" fmla="*/ 0 h 271"/>
                <a:gd name="T68" fmla="*/ 0 w 315"/>
                <a:gd name="T69" fmla="*/ 0 h 271"/>
                <a:gd name="T70" fmla="*/ 0 w 315"/>
                <a:gd name="T71" fmla="*/ 0 h 271"/>
                <a:gd name="T72" fmla="*/ 0 w 315"/>
                <a:gd name="T73" fmla="*/ 0 h 271"/>
                <a:gd name="T74" fmla="*/ 0 w 315"/>
                <a:gd name="T75" fmla="*/ 0 h 271"/>
                <a:gd name="T76" fmla="*/ 0 w 315"/>
                <a:gd name="T77" fmla="*/ 0 h 271"/>
                <a:gd name="T78" fmla="*/ 0 w 315"/>
                <a:gd name="T79" fmla="*/ 0 h 271"/>
                <a:gd name="T80" fmla="*/ 0 w 315"/>
                <a:gd name="T81" fmla="*/ 0 h 271"/>
                <a:gd name="T82" fmla="*/ 0 w 315"/>
                <a:gd name="T83" fmla="*/ 0 h 271"/>
                <a:gd name="T84" fmla="*/ 0 w 315"/>
                <a:gd name="T85" fmla="*/ 0 h 271"/>
                <a:gd name="T86" fmla="*/ 0 w 315"/>
                <a:gd name="T87" fmla="*/ 0 h 271"/>
                <a:gd name="T88" fmla="*/ 0 w 315"/>
                <a:gd name="T89" fmla="*/ 0 h 271"/>
                <a:gd name="T90" fmla="*/ 0 w 315"/>
                <a:gd name="T91" fmla="*/ 0 h 271"/>
                <a:gd name="T92" fmla="*/ 0 w 315"/>
                <a:gd name="T93" fmla="*/ 0 h 271"/>
                <a:gd name="T94" fmla="*/ 0 w 315"/>
                <a:gd name="T95" fmla="*/ 0 h 271"/>
                <a:gd name="T96" fmla="*/ 0 w 315"/>
                <a:gd name="T97" fmla="*/ 0 h 271"/>
                <a:gd name="T98" fmla="*/ 0 w 315"/>
                <a:gd name="T99" fmla="*/ 0 h 271"/>
                <a:gd name="T100" fmla="*/ 0 w 315"/>
                <a:gd name="T101" fmla="*/ 0 h 271"/>
                <a:gd name="T102" fmla="*/ 0 w 315"/>
                <a:gd name="T103" fmla="*/ 0 h 271"/>
                <a:gd name="T104" fmla="*/ 0 w 315"/>
                <a:gd name="T105" fmla="*/ 0 h 271"/>
                <a:gd name="T106" fmla="*/ 0 w 315"/>
                <a:gd name="T107" fmla="*/ 0 h 271"/>
                <a:gd name="T108" fmla="*/ 0 w 315"/>
                <a:gd name="T109" fmla="*/ 0 h 271"/>
                <a:gd name="T110" fmla="*/ 0 w 315"/>
                <a:gd name="T111" fmla="*/ 0 h 271"/>
                <a:gd name="T112" fmla="*/ 0 w 315"/>
                <a:gd name="T113" fmla="*/ 0 h 271"/>
                <a:gd name="T114" fmla="*/ 0 w 315"/>
                <a:gd name="T115" fmla="*/ 0 h 2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5"/>
                <a:gd name="T175" fmla="*/ 0 h 271"/>
                <a:gd name="T176" fmla="*/ 315 w 315"/>
                <a:gd name="T177" fmla="*/ 271 h 2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5" h="271">
                  <a:moveTo>
                    <a:pt x="302" y="50"/>
                  </a:moveTo>
                  <a:lnTo>
                    <a:pt x="305" y="66"/>
                  </a:lnTo>
                  <a:lnTo>
                    <a:pt x="311" y="75"/>
                  </a:lnTo>
                  <a:lnTo>
                    <a:pt x="315" y="83"/>
                  </a:lnTo>
                  <a:lnTo>
                    <a:pt x="314" y="102"/>
                  </a:lnTo>
                  <a:lnTo>
                    <a:pt x="281" y="97"/>
                  </a:lnTo>
                  <a:lnTo>
                    <a:pt x="253" y="102"/>
                  </a:lnTo>
                  <a:lnTo>
                    <a:pt x="227" y="115"/>
                  </a:lnTo>
                  <a:lnTo>
                    <a:pt x="205" y="136"/>
                  </a:lnTo>
                  <a:lnTo>
                    <a:pt x="184" y="159"/>
                  </a:lnTo>
                  <a:lnTo>
                    <a:pt x="165" y="184"/>
                  </a:lnTo>
                  <a:lnTo>
                    <a:pt x="147" y="209"/>
                  </a:lnTo>
                  <a:lnTo>
                    <a:pt x="131" y="233"/>
                  </a:lnTo>
                  <a:lnTo>
                    <a:pt x="118" y="237"/>
                  </a:lnTo>
                  <a:lnTo>
                    <a:pt x="105" y="246"/>
                  </a:lnTo>
                  <a:lnTo>
                    <a:pt x="90" y="255"/>
                  </a:lnTo>
                  <a:lnTo>
                    <a:pt x="75" y="264"/>
                  </a:lnTo>
                  <a:lnTo>
                    <a:pt x="59" y="270"/>
                  </a:lnTo>
                  <a:lnTo>
                    <a:pt x="44" y="271"/>
                  </a:lnTo>
                  <a:lnTo>
                    <a:pt x="30" y="267"/>
                  </a:lnTo>
                  <a:lnTo>
                    <a:pt x="15" y="255"/>
                  </a:lnTo>
                  <a:lnTo>
                    <a:pt x="9" y="237"/>
                  </a:lnTo>
                  <a:lnTo>
                    <a:pt x="7" y="219"/>
                  </a:lnTo>
                  <a:lnTo>
                    <a:pt x="5" y="202"/>
                  </a:lnTo>
                  <a:lnTo>
                    <a:pt x="0" y="183"/>
                  </a:lnTo>
                  <a:lnTo>
                    <a:pt x="19" y="172"/>
                  </a:lnTo>
                  <a:lnTo>
                    <a:pt x="30" y="158"/>
                  </a:lnTo>
                  <a:lnTo>
                    <a:pt x="35" y="141"/>
                  </a:lnTo>
                  <a:lnTo>
                    <a:pt x="37" y="124"/>
                  </a:lnTo>
                  <a:lnTo>
                    <a:pt x="27" y="112"/>
                  </a:lnTo>
                  <a:lnTo>
                    <a:pt x="24" y="100"/>
                  </a:lnTo>
                  <a:lnTo>
                    <a:pt x="24" y="88"/>
                  </a:lnTo>
                  <a:lnTo>
                    <a:pt x="30" y="77"/>
                  </a:lnTo>
                  <a:lnTo>
                    <a:pt x="35" y="65"/>
                  </a:lnTo>
                  <a:lnTo>
                    <a:pt x="44" y="55"/>
                  </a:lnTo>
                  <a:lnTo>
                    <a:pt x="50" y="46"/>
                  </a:lnTo>
                  <a:lnTo>
                    <a:pt x="56" y="38"/>
                  </a:lnTo>
                  <a:lnTo>
                    <a:pt x="65" y="34"/>
                  </a:lnTo>
                  <a:lnTo>
                    <a:pt x="74" y="28"/>
                  </a:lnTo>
                  <a:lnTo>
                    <a:pt x="81" y="22"/>
                  </a:lnTo>
                  <a:lnTo>
                    <a:pt x="87" y="15"/>
                  </a:lnTo>
                  <a:lnTo>
                    <a:pt x="94" y="9"/>
                  </a:lnTo>
                  <a:lnTo>
                    <a:pt x="102" y="5"/>
                  </a:lnTo>
                  <a:lnTo>
                    <a:pt x="112" y="2"/>
                  </a:lnTo>
                  <a:lnTo>
                    <a:pt x="122" y="0"/>
                  </a:lnTo>
                  <a:lnTo>
                    <a:pt x="122" y="10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28" y="33"/>
                  </a:lnTo>
                  <a:lnTo>
                    <a:pt x="149" y="24"/>
                  </a:lnTo>
                  <a:lnTo>
                    <a:pt x="169" y="15"/>
                  </a:lnTo>
                  <a:lnTo>
                    <a:pt x="190" y="8"/>
                  </a:lnTo>
                  <a:lnTo>
                    <a:pt x="211" y="2"/>
                  </a:lnTo>
                  <a:lnTo>
                    <a:pt x="231" y="0"/>
                  </a:lnTo>
                  <a:lnTo>
                    <a:pt x="252" y="3"/>
                  </a:lnTo>
                  <a:lnTo>
                    <a:pt x="271" y="12"/>
                  </a:lnTo>
                  <a:lnTo>
                    <a:pt x="289" y="28"/>
                  </a:lnTo>
                  <a:lnTo>
                    <a:pt x="30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82" y="3891"/>
              <a:ext cx="19" cy="21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4"/>
                <a:gd name="T53" fmla="*/ 57 w 5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4">
                  <a:moveTo>
                    <a:pt x="57" y="11"/>
                  </a:moveTo>
                  <a:lnTo>
                    <a:pt x="57" y="33"/>
                  </a:lnTo>
                  <a:lnTo>
                    <a:pt x="53" y="47"/>
                  </a:lnTo>
                  <a:lnTo>
                    <a:pt x="43" y="58"/>
                  </a:lnTo>
                  <a:lnTo>
                    <a:pt x="25" y="64"/>
                  </a:lnTo>
                  <a:lnTo>
                    <a:pt x="7" y="64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8"/>
                  </a:lnTo>
                  <a:lnTo>
                    <a:pt x="22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33" y="3893"/>
              <a:ext cx="27" cy="17"/>
            </a:xfrm>
            <a:custGeom>
              <a:avLst/>
              <a:gdLst>
                <a:gd name="T0" fmla="*/ 0 w 82"/>
                <a:gd name="T1" fmla="*/ 0 h 50"/>
                <a:gd name="T2" fmla="*/ 0 w 82"/>
                <a:gd name="T3" fmla="*/ 0 h 50"/>
                <a:gd name="T4" fmla="*/ 0 w 82"/>
                <a:gd name="T5" fmla="*/ 0 h 50"/>
                <a:gd name="T6" fmla="*/ 0 w 82"/>
                <a:gd name="T7" fmla="*/ 0 h 50"/>
                <a:gd name="T8" fmla="*/ 0 w 82"/>
                <a:gd name="T9" fmla="*/ 0 h 50"/>
                <a:gd name="T10" fmla="*/ 0 w 82"/>
                <a:gd name="T11" fmla="*/ 0 h 50"/>
                <a:gd name="T12" fmla="*/ 0 w 82"/>
                <a:gd name="T13" fmla="*/ 0 h 50"/>
                <a:gd name="T14" fmla="*/ 0 w 82"/>
                <a:gd name="T15" fmla="*/ 0 h 50"/>
                <a:gd name="T16" fmla="*/ 0 w 82"/>
                <a:gd name="T17" fmla="*/ 0 h 50"/>
                <a:gd name="T18" fmla="*/ 0 w 82"/>
                <a:gd name="T19" fmla="*/ 0 h 50"/>
                <a:gd name="T20" fmla="*/ 0 w 82"/>
                <a:gd name="T21" fmla="*/ 0 h 50"/>
                <a:gd name="T22" fmla="*/ 0 w 82"/>
                <a:gd name="T23" fmla="*/ 0 h 50"/>
                <a:gd name="T24" fmla="*/ 0 w 82"/>
                <a:gd name="T25" fmla="*/ 0 h 50"/>
                <a:gd name="T26" fmla="*/ 0 w 82"/>
                <a:gd name="T27" fmla="*/ 0 h 50"/>
                <a:gd name="T28" fmla="*/ 0 w 82"/>
                <a:gd name="T29" fmla="*/ 0 h 50"/>
                <a:gd name="T30" fmla="*/ 0 w 82"/>
                <a:gd name="T31" fmla="*/ 0 h 50"/>
                <a:gd name="T32" fmla="*/ 0 w 82"/>
                <a:gd name="T33" fmla="*/ 0 h 50"/>
                <a:gd name="T34" fmla="*/ 0 w 82"/>
                <a:gd name="T35" fmla="*/ 0 h 50"/>
                <a:gd name="T36" fmla="*/ 0 w 82"/>
                <a:gd name="T37" fmla="*/ 0 h 50"/>
                <a:gd name="T38" fmla="*/ 0 w 82"/>
                <a:gd name="T39" fmla="*/ 0 h 50"/>
                <a:gd name="T40" fmla="*/ 0 w 82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50"/>
                <a:gd name="T65" fmla="*/ 82 w 8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50">
                  <a:moveTo>
                    <a:pt x="82" y="34"/>
                  </a:moveTo>
                  <a:lnTo>
                    <a:pt x="75" y="42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5" y="48"/>
                  </a:lnTo>
                  <a:lnTo>
                    <a:pt x="33" y="47"/>
                  </a:lnTo>
                  <a:lnTo>
                    <a:pt x="22" y="45"/>
                  </a:lnTo>
                  <a:lnTo>
                    <a:pt x="10" y="45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9" y="9"/>
                  </a:lnTo>
                  <a:lnTo>
                    <a:pt x="47" y="4"/>
                  </a:lnTo>
                  <a:lnTo>
                    <a:pt x="56" y="0"/>
                  </a:lnTo>
                  <a:lnTo>
                    <a:pt x="66" y="6"/>
                  </a:lnTo>
                  <a:lnTo>
                    <a:pt x="72" y="14"/>
                  </a:lnTo>
                  <a:lnTo>
                    <a:pt x="76" y="25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903" y="3924"/>
              <a:ext cx="25" cy="25"/>
            </a:xfrm>
            <a:custGeom>
              <a:avLst/>
              <a:gdLst>
                <a:gd name="T0" fmla="*/ 0 w 77"/>
                <a:gd name="T1" fmla="*/ 0 h 75"/>
                <a:gd name="T2" fmla="*/ 0 w 77"/>
                <a:gd name="T3" fmla="*/ 0 h 75"/>
                <a:gd name="T4" fmla="*/ 0 w 77"/>
                <a:gd name="T5" fmla="*/ 0 h 75"/>
                <a:gd name="T6" fmla="*/ 0 w 77"/>
                <a:gd name="T7" fmla="*/ 0 h 75"/>
                <a:gd name="T8" fmla="*/ 0 w 77"/>
                <a:gd name="T9" fmla="*/ 0 h 75"/>
                <a:gd name="T10" fmla="*/ 0 w 77"/>
                <a:gd name="T11" fmla="*/ 0 h 75"/>
                <a:gd name="T12" fmla="*/ 0 w 77"/>
                <a:gd name="T13" fmla="*/ 0 h 75"/>
                <a:gd name="T14" fmla="*/ 0 w 77"/>
                <a:gd name="T15" fmla="*/ 0 h 75"/>
                <a:gd name="T16" fmla="*/ 0 w 77"/>
                <a:gd name="T17" fmla="*/ 0 h 75"/>
                <a:gd name="T18" fmla="*/ 0 w 77"/>
                <a:gd name="T19" fmla="*/ 0 h 75"/>
                <a:gd name="T20" fmla="*/ 0 w 77"/>
                <a:gd name="T21" fmla="*/ 0 h 75"/>
                <a:gd name="T22" fmla="*/ 0 w 77"/>
                <a:gd name="T23" fmla="*/ 0 h 75"/>
                <a:gd name="T24" fmla="*/ 0 w 77"/>
                <a:gd name="T25" fmla="*/ 0 h 75"/>
                <a:gd name="T26" fmla="*/ 0 w 77"/>
                <a:gd name="T27" fmla="*/ 0 h 75"/>
                <a:gd name="T28" fmla="*/ 0 w 77"/>
                <a:gd name="T29" fmla="*/ 0 h 75"/>
                <a:gd name="T30" fmla="*/ 0 w 77"/>
                <a:gd name="T31" fmla="*/ 0 h 75"/>
                <a:gd name="T32" fmla="*/ 0 w 77"/>
                <a:gd name="T33" fmla="*/ 0 h 75"/>
                <a:gd name="T34" fmla="*/ 0 w 77"/>
                <a:gd name="T35" fmla="*/ 0 h 75"/>
                <a:gd name="T36" fmla="*/ 0 w 77"/>
                <a:gd name="T37" fmla="*/ 0 h 75"/>
                <a:gd name="T38" fmla="*/ 0 w 77"/>
                <a:gd name="T39" fmla="*/ 0 h 75"/>
                <a:gd name="T40" fmla="*/ 0 w 77"/>
                <a:gd name="T41" fmla="*/ 0 h 75"/>
                <a:gd name="T42" fmla="*/ 0 w 77"/>
                <a:gd name="T43" fmla="*/ 0 h 75"/>
                <a:gd name="T44" fmla="*/ 0 w 77"/>
                <a:gd name="T45" fmla="*/ 0 h 75"/>
                <a:gd name="T46" fmla="*/ 0 w 77"/>
                <a:gd name="T47" fmla="*/ 0 h 75"/>
                <a:gd name="T48" fmla="*/ 0 w 77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5"/>
                <a:gd name="T77" fmla="*/ 77 w 7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5">
                  <a:moveTo>
                    <a:pt x="41" y="0"/>
                  </a:moveTo>
                  <a:lnTo>
                    <a:pt x="40" y="7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50" y="34"/>
                  </a:lnTo>
                  <a:lnTo>
                    <a:pt x="62" y="29"/>
                  </a:lnTo>
                  <a:lnTo>
                    <a:pt x="71" y="26"/>
                  </a:lnTo>
                  <a:lnTo>
                    <a:pt x="77" y="38"/>
                  </a:lnTo>
                  <a:lnTo>
                    <a:pt x="74" y="53"/>
                  </a:lnTo>
                  <a:lnTo>
                    <a:pt x="65" y="63"/>
                  </a:lnTo>
                  <a:lnTo>
                    <a:pt x="53" y="71"/>
                  </a:lnTo>
                  <a:lnTo>
                    <a:pt x="38" y="75"/>
                  </a:lnTo>
                  <a:lnTo>
                    <a:pt x="28" y="75"/>
                  </a:lnTo>
                  <a:lnTo>
                    <a:pt x="18" y="72"/>
                  </a:lnTo>
                  <a:lnTo>
                    <a:pt x="10" y="66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4" y="22"/>
                  </a:lnTo>
                  <a:lnTo>
                    <a:pt x="9" y="13"/>
                  </a:lnTo>
                  <a:lnTo>
                    <a:pt x="19" y="7"/>
                  </a:lnTo>
                  <a:lnTo>
                    <a:pt x="29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84" y="3961"/>
              <a:ext cx="385" cy="40"/>
            </a:xfrm>
            <a:custGeom>
              <a:avLst/>
              <a:gdLst>
                <a:gd name="T0" fmla="*/ 0 w 1155"/>
                <a:gd name="T1" fmla="*/ 0 h 120"/>
                <a:gd name="T2" fmla="*/ 0 w 1155"/>
                <a:gd name="T3" fmla="*/ 0 h 120"/>
                <a:gd name="T4" fmla="*/ 0 w 1155"/>
                <a:gd name="T5" fmla="*/ 0 h 120"/>
                <a:gd name="T6" fmla="*/ 0 w 1155"/>
                <a:gd name="T7" fmla="*/ 0 h 120"/>
                <a:gd name="T8" fmla="*/ 0 w 1155"/>
                <a:gd name="T9" fmla="*/ 0 h 120"/>
                <a:gd name="T10" fmla="*/ 0 w 1155"/>
                <a:gd name="T11" fmla="*/ 0 h 120"/>
                <a:gd name="T12" fmla="*/ 0 w 1155"/>
                <a:gd name="T13" fmla="*/ 0 h 120"/>
                <a:gd name="T14" fmla="*/ 0 w 1155"/>
                <a:gd name="T15" fmla="*/ 0 h 120"/>
                <a:gd name="T16" fmla="*/ 0 w 1155"/>
                <a:gd name="T17" fmla="*/ 0 h 120"/>
                <a:gd name="T18" fmla="*/ 0 w 1155"/>
                <a:gd name="T19" fmla="*/ 0 h 120"/>
                <a:gd name="T20" fmla="*/ 0 w 1155"/>
                <a:gd name="T21" fmla="*/ 0 h 120"/>
                <a:gd name="T22" fmla="*/ 0 w 1155"/>
                <a:gd name="T23" fmla="*/ 0 h 120"/>
                <a:gd name="T24" fmla="*/ 0 w 1155"/>
                <a:gd name="T25" fmla="*/ 0 h 120"/>
                <a:gd name="T26" fmla="*/ 0 w 1155"/>
                <a:gd name="T27" fmla="*/ 0 h 120"/>
                <a:gd name="T28" fmla="*/ 0 w 1155"/>
                <a:gd name="T29" fmla="*/ 0 h 120"/>
                <a:gd name="T30" fmla="*/ 0 w 1155"/>
                <a:gd name="T31" fmla="*/ 0 h 120"/>
                <a:gd name="T32" fmla="*/ 0 w 1155"/>
                <a:gd name="T33" fmla="*/ 0 h 120"/>
                <a:gd name="T34" fmla="*/ 0 w 1155"/>
                <a:gd name="T35" fmla="*/ 0 h 120"/>
                <a:gd name="T36" fmla="*/ 0 w 1155"/>
                <a:gd name="T37" fmla="*/ 0 h 120"/>
                <a:gd name="T38" fmla="*/ 0 w 1155"/>
                <a:gd name="T39" fmla="*/ 0 h 120"/>
                <a:gd name="T40" fmla="*/ 0 w 1155"/>
                <a:gd name="T41" fmla="*/ 0 h 120"/>
                <a:gd name="T42" fmla="*/ 0 w 1155"/>
                <a:gd name="T43" fmla="*/ 0 h 120"/>
                <a:gd name="T44" fmla="*/ 0 w 1155"/>
                <a:gd name="T45" fmla="*/ 0 h 120"/>
                <a:gd name="T46" fmla="*/ 0 w 1155"/>
                <a:gd name="T47" fmla="*/ 0 h 120"/>
                <a:gd name="T48" fmla="*/ 0 w 1155"/>
                <a:gd name="T49" fmla="*/ 0 h 120"/>
                <a:gd name="T50" fmla="*/ 0 w 1155"/>
                <a:gd name="T51" fmla="*/ 0 h 120"/>
                <a:gd name="T52" fmla="*/ 0 w 1155"/>
                <a:gd name="T53" fmla="*/ 0 h 120"/>
                <a:gd name="T54" fmla="*/ 0 w 1155"/>
                <a:gd name="T55" fmla="*/ 0 h 120"/>
                <a:gd name="T56" fmla="*/ 0 w 1155"/>
                <a:gd name="T57" fmla="*/ 0 h 120"/>
                <a:gd name="T58" fmla="*/ 0 w 1155"/>
                <a:gd name="T59" fmla="*/ 0 h 120"/>
                <a:gd name="T60" fmla="*/ 0 w 1155"/>
                <a:gd name="T61" fmla="*/ 0 h 120"/>
                <a:gd name="T62" fmla="*/ 0 w 1155"/>
                <a:gd name="T63" fmla="*/ 0 h 120"/>
                <a:gd name="T64" fmla="*/ 0 w 1155"/>
                <a:gd name="T65" fmla="*/ 0 h 120"/>
                <a:gd name="T66" fmla="*/ 0 w 1155"/>
                <a:gd name="T67" fmla="*/ 0 h 120"/>
                <a:gd name="T68" fmla="*/ 0 w 1155"/>
                <a:gd name="T69" fmla="*/ 0 h 120"/>
                <a:gd name="T70" fmla="*/ 0 w 1155"/>
                <a:gd name="T71" fmla="*/ 0 h 120"/>
                <a:gd name="T72" fmla="*/ 0 w 1155"/>
                <a:gd name="T73" fmla="*/ 0 h 120"/>
                <a:gd name="T74" fmla="*/ 0 w 1155"/>
                <a:gd name="T75" fmla="*/ 0 h 120"/>
                <a:gd name="T76" fmla="*/ 0 w 1155"/>
                <a:gd name="T77" fmla="*/ 0 h 120"/>
                <a:gd name="T78" fmla="*/ 0 w 1155"/>
                <a:gd name="T79" fmla="*/ 0 h 120"/>
                <a:gd name="T80" fmla="*/ 0 w 1155"/>
                <a:gd name="T81" fmla="*/ 0 h 120"/>
                <a:gd name="T82" fmla="*/ 0 w 1155"/>
                <a:gd name="T83" fmla="*/ 0 h 120"/>
                <a:gd name="T84" fmla="*/ 0 w 1155"/>
                <a:gd name="T85" fmla="*/ 0 h 120"/>
                <a:gd name="T86" fmla="*/ 0 w 1155"/>
                <a:gd name="T87" fmla="*/ 0 h 120"/>
                <a:gd name="T88" fmla="*/ 0 w 1155"/>
                <a:gd name="T89" fmla="*/ 0 h 120"/>
                <a:gd name="T90" fmla="*/ 0 w 1155"/>
                <a:gd name="T91" fmla="*/ 0 h 120"/>
                <a:gd name="T92" fmla="*/ 0 w 1155"/>
                <a:gd name="T93" fmla="*/ 0 h 120"/>
                <a:gd name="T94" fmla="*/ 0 w 1155"/>
                <a:gd name="T95" fmla="*/ 0 h 120"/>
                <a:gd name="T96" fmla="*/ 0 w 1155"/>
                <a:gd name="T97" fmla="*/ 0 h 120"/>
                <a:gd name="T98" fmla="*/ 0 w 1155"/>
                <a:gd name="T99" fmla="*/ 0 h 120"/>
                <a:gd name="T100" fmla="*/ 0 w 1155"/>
                <a:gd name="T101" fmla="*/ 0 h 120"/>
                <a:gd name="T102" fmla="*/ 0 w 1155"/>
                <a:gd name="T103" fmla="*/ 0 h 120"/>
                <a:gd name="T104" fmla="*/ 0 w 1155"/>
                <a:gd name="T105" fmla="*/ 0 h 120"/>
                <a:gd name="T106" fmla="*/ 0 w 1155"/>
                <a:gd name="T107" fmla="*/ 0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5"/>
                <a:gd name="T163" fmla="*/ 0 h 120"/>
                <a:gd name="T164" fmla="*/ 1155 w 1155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5" h="120">
                  <a:moveTo>
                    <a:pt x="952" y="50"/>
                  </a:moveTo>
                  <a:lnTo>
                    <a:pt x="977" y="50"/>
                  </a:lnTo>
                  <a:lnTo>
                    <a:pt x="1000" y="50"/>
                  </a:lnTo>
                  <a:lnTo>
                    <a:pt x="1025" y="49"/>
                  </a:lnTo>
                  <a:lnTo>
                    <a:pt x="1049" y="44"/>
                  </a:lnTo>
                  <a:lnTo>
                    <a:pt x="1074" y="40"/>
                  </a:lnTo>
                  <a:lnTo>
                    <a:pt x="1097" y="34"/>
                  </a:lnTo>
                  <a:lnTo>
                    <a:pt x="1122" y="27"/>
                  </a:lnTo>
                  <a:lnTo>
                    <a:pt x="1146" y="16"/>
                  </a:lnTo>
                  <a:lnTo>
                    <a:pt x="1153" y="21"/>
                  </a:lnTo>
                  <a:lnTo>
                    <a:pt x="1155" y="30"/>
                  </a:lnTo>
                  <a:lnTo>
                    <a:pt x="1153" y="39"/>
                  </a:lnTo>
                  <a:lnTo>
                    <a:pt x="1149" y="44"/>
                  </a:lnTo>
                  <a:lnTo>
                    <a:pt x="1130" y="53"/>
                  </a:lnTo>
                  <a:lnTo>
                    <a:pt x="1109" y="59"/>
                  </a:lnTo>
                  <a:lnTo>
                    <a:pt x="1088" y="65"/>
                  </a:lnTo>
                  <a:lnTo>
                    <a:pt x="1065" y="68"/>
                  </a:lnTo>
                  <a:lnTo>
                    <a:pt x="1041" y="71"/>
                  </a:lnTo>
                  <a:lnTo>
                    <a:pt x="1016" y="72"/>
                  </a:lnTo>
                  <a:lnTo>
                    <a:pt x="993" y="72"/>
                  </a:lnTo>
                  <a:lnTo>
                    <a:pt x="966" y="72"/>
                  </a:lnTo>
                  <a:lnTo>
                    <a:pt x="941" y="69"/>
                  </a:lnTo>
                  <a:lnTo>
                    <a:pt x="916" y="67"/>
                  </a:lnTo>
                  <a:lnTo>
                    <a:pt x="891" y="64"/>
                  </a:lnTo>
                  <a:lnTo>
                    <a:pt x="868" y="59"/>
                  </a:lnTo>
                  <a:lnTo>
                    <a:pt x="844" y="53"/>
                  </a:lnTo>
                  <a:lnTo>
                    <a:pt x="820" y="46"/>
                  </a:lnTo>
                  <a:lnTo>
                    <a:pt x="800" y="39"/>
                  </a:lnTo>
                  <a:lnTo>
                    <a:pt x="779" y="31"/>
                  </a:lnTo>
                  <a:lnTo>
                    <a:pt x="762" y="47"/>
                  </a:lnTo>
                  <a:lnTo>
                    <a:pt x="742" y="62"/>
                  </a:lnTo>
                  <a:lnTo>
                    <a:pt x="720" y="75"/>
                  </a:lnTo>
                  <a:lnTo>
                    <a:pt x="698" y="86"/>
                  </a:lnTo>
                  <a:lnTo>
                    <a:pt x="676" y="96"/>
                  </a:lnTo>
                  <a:lnTo>
                    <a:pt x="651" y="103"/>
                  </a:lnTo>
                  <a:lnTo>
                    <a:pt x="628" y="108"/>
                  </a:lnTo>
                  <a:lnTo>
                    <a:pt x="603" y="112"/>
                  </a:lnTo>
                  <a:lnTo>
                    <a:pt x="576" y="115"/>
                  </a:lnTo>
                  <a:lnTo>
                    <a:pt x="550" y="117"/>
                  </a:lnTo>
                  <a:lnTo>
                    <a:pt x="525" y="115"/>
                  </a:lnTo>
                  <a:lnTo>
                    <a:pt x="498" y="114"/>
                  </a:lnTo>
                  <a:lnTo>
                    <a:pt x="473" y="111"/>
                  </a:lnTo>
                  <a:lnTo>
                    <a:pt x="446" y="106"/>
                  </a:lnTo>
                  <a:lnTo>
                    <a:pt x="421" y="102"/>
                  </a:lnTo>
                  <a:lnTo>
                    <a:pt x="398" y="94"/>
                  </a:lnTo>
                  <a:lnTo>
                    <a:pt x="371" y="75"/>
                  </a:lnTo>
                  <a:lnTo>
                    <a:pt x="346" y="68"/>
                  </a:lnTo>
                  <a:lnTo>
                    <a:pt x="320" y="71"/>
                  </a:lnTo>
                  <a:lnTo>
                    <a:pt x="293" y="81"/>
                  </a:lnTo>
                  <a:lnTo>
                    <a:pt x="267" y="94"/>
                  </a:lnTo>
                  <a:lnTo>
                    <a:pt x="237" y="106"/>
                  </a:lnTo>
                  <a:lnTo>
                    <a:pt x="208" y="117"/>
                  </a:lnTo>
                  <a:lnTo>
                    <a:pt x="177" y="120"/>
                  </a:lnTo>
                  <a:lnTo>
                    <a:pt x="155" y="118"/>
                  </a:lnTo>
                  <a:lnTo>
                    <a:pt x="131" y="118"/>
                  </a:lnTo>
                  <a:lnTo>
                    <a:pt x="106" y="117"/>
                  </a:lnTo>
                  <a:lnTo>
                    <a:pt x="83" y="114"/>
                  </a:lnTo>
                  <a:lnTo>
                    <a:pt x="61" y="109"/>
                  </a:lnTo>
                  <a:lnTo>
                    <a:pt x="39" y="102"/>
                  </a:lnTo>
                  <a:lnTo>
                    <a:pt x="18" y="92"/>
                  </a:lnTo>
                  <a:lnTo>
                    <a:pt x="0" y="78"/>
                  </a:lnTo>
                  <a:lnTo>
                    <a:pt x="21" y="84"/>
                  </a:lnTo>
                  <a:lnTo>
                    <a:pt x="42" y="89"/>
                  </a:lnTo>
                  <a:lnTo>
                    <a:pt x="62" y="92"/>
                  </a:lnTo>
                  <a:lnTo>
                    <a:pt x="83" y="94"/>
                  </a:lnTo>
                  <a:lnTo>
                    <a:pt x="103" y="94"/>
                  </a:lnTo>
                  <a:lnTo>
                    <a:pt x="124" y="94"/>
                  </a:lnTo>
                  <a:lnTo>
                    <a:pt x="145" y="93"/>
                  </a:lnTo>
                  <a:lnTo>
                    <a:pt x="165" y="90"/>
                  </a:lnTo>
                  <a:lnTo>
                    <a:pt x="186" y="87"/>
                  </a:lnTo>
                  <a:lnTo>
                    <a:pt x="206" y="83"/>
                  </a:lnTo>
                  <a:lnTo>
                    <a:pt x="227" y="78"/>
                  </a:lnTo>
                  <a:lnTo>
                    <a:pt x="248" y="72"/>
                  </a:lnTo>
                  <a:lnTo>
                    <a:pt x="267" y="65"/>
                  </a:lnTo>
                  <a:lnTo>
                    <a:pt x="287" y="58"/>
                  </a:lnTo>
                  <a:lnTo>
                    <a:pt x="307" y="50"/>
                  </a:lnTo>
                  <a:lnTo>
                    <a:pt x="326" y="41"/>
                  </a:lnTo>
                  <a:lnTo>
                    <a:pt x="339" y="40"/>
                  </a:lnTo>
                  <a:lnTo>
                    <a:pt x="349" y="41"/>
                  </a:lnTo>
                  <a:lnTo>
                    <a:pt x="360" y="46"/>
                  </a:lnTo>
                  <a:lnTo>
                    <a:pt x="368" y="52"/>
                  </a:lnTo>
                  <a:lnTo>
                    <a:pt x="377" y="58"/>
                  </a:lnTo>
                  <a:lnTo>
                    <a:pt x="386" y="64"/>
                  </a:lnTo>
                  <a:lnTo>
                    <a:pt x="396" y="71"/>
                  </a:lnTo>
                  <a:lnTo>
                    <a:pt x="407" y="75"/>
                  </a:lnTo>
                  <a:lnTo>
                    <a:pt x="430" y="78"/>
                  </a:lnTo>
                  <a:lnTo>
                    <a:pt x="455" y="83"/>
                  </a:lnTo>
                  <a:lnTo>
                    <a:pt x="479" y="86"/>
                  </a:lnTo>
                  <a:lnTo>
                    <a:pt x="504" y="89"/>
                  </a:lnTo>
                  <a:lnTo>
                    <a:pt x="529" y="90"/>
                  </a:lnTo>
                  <a:lnTo>
                    <a:pt x="554" y="90"/>
                  </a:lnTo>
                  <a:lnTo>
                    <a:pt x="579" y="90"/>
                  </a:lnTo>
                  <a:lnTo>
                    <a:pt x="604" y="89"/>
                  </a:lnTo>
                  <a:lnTo>
                    <a:pt x="628" y="86"/>
                  </a:lnTo>
                  <a:lnTo>
                    <a:pt x="651" y="80"/>
                  </a:lnTo>
                  <a:lnTo>
                    <a:pt x="672" y="72"/>
                  </a:lnTo>
                  <a:lnTo>
                    <a:pt x="692" y="64"/>
                  </a:lnTo>
                  <a:lnTo>
                    <a:pt x="713" y="52"/>
                  </a:lnTo>
                  <a:lnTo>
                    <a:pt x="731" y="37"/>
                  </a:lnTo>
                  <a:lnTo>
                    <a:pt x="745" y="21"/>
                  </a:lnTo>
                  <a:lnTo>
                    <a:pt x="760" y="0"/>
                  </a:lnTo>
                  <a:lnTo>
                    <a:pt x="784" y="6"/>
                  </a:lnTo>
                  <a:lnTo>
                    <a:pt x="809" y="14"/>
                  </a:lnTo>
                  <a:lnTo>
                    <a:pt x="832" y="22"/>
                  </a:lnTo>
                  <a:lnTo>
                    <a:pt x="856" y="30"/>
                  </a:lnTo>
                  <a:lnTo>
                    <a:pt x="881" y="36"/>
                  </a:lnTo>
                  <a:lnTo>
                    <a:pt x="904" y="43"/>
                  </a:lnTo>
                  <a:lnTo>
                    <a:pt x="928" y="47"/>
                  </a:lnTo>
                  <a:lnTo>
                    <a:pt x="9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086" y="3961"/>
              <a:ext cx="14" cy="7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w 44"/>
                <a:gd name="T13" fmla="*/ 0 h 19"/>
                <a:gd name="T14" fmla="*/ 0 w 44"/>
                <a:gd name="T15" fmla="*/ 0 h 19"/>
                <a:gd name="T16" fmla="*/ 0 w 44"/>
                <a:gd name="T17" fmla="*/ 0 h 19"/>
                <a:gd name="T18" fmla="*/ 0 w 44"/>
                <a:gd name="T19" fmla="*/ 0 h 19"/>
                <a:gd name="T20" fmla="*/ 0 w 44"/>
                <a:gd name="T21" fmla="*/ 0 h 19"/>
                <a:gd name="T22" fmla="*/ 0 w 44"/>
                <a:gd name="T23" fmla="*/ 0 h 19"/>
                <a:gd name="T24" fmla="*/ 0 w 44"/>
                <a:gd name="T25" fmla="*/ 0 h 19"/>
                <a:gd name="T26" fmla="*/ 0 w 44"/>
                <a:gd name="T27" fmla="*/ 0 h 19"/>
                <a:gd name="T28" fmla="*/ 0 w 44"/>
                <a:gd name="T29" fmla="*/ 0 h 19"/>
                <a:gd name="T30" fmla="*/ 0 w 44"/>
                <a:gd name="T31" fmla="*/ 0 h 19"/>
                <a:gd name="T32" fmla="*/ 0 w 44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9"/>
                <a:gd name="T53" fmla="*/ 44 w 44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9">
                  <a:moveTo>
                    <a:pt x="44" y="3"/>
                  </a:moveTo>
                  <a:lnTo>
                    <a:pt x="41" y="9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3" y="5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23728" y="188640"/>
            <a:ext cx="612068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Предметно-пространственная среда групп делится на несколько центров. Оснащение микросреды групп представлено в схеме:</a:t>
            </a:r>
            <a:endParaRPr lang="ru-RU" sz="2000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81" name="Group 1"/>
          <p:cNvGrpSpPr>
            <a:grpSpLocks noChangeAspect="1"/>
          </p:cNvGrpSpPr>
          <p:nvPr/>
        </p:nvGrpSpPr>
        <p:grpSpPr bwMode="auto">
          <a:xfrm>
            <a:off x="0" y="1000108"/>
            <a:ext cx="6786563" cy="3773488"/>
            <a:chOff x="2062" y="3103"/>
            <a:chExt cx="7500" cy="4194"/>
          </a:xfrm>
        </p:grpSpPr>
        <p:sp>
          <p:nvSpPr>
            <p:cNvPr id="20486" name="AutoShape 6"/>
            <p:cNvSpPr>
              <a:spLocks noChangeAspect="1" noChangeArrowheads="1"/>
            </p:cNvSpPr>
            <p:nvPr/>
          </p:nvSpPr>
          <p:spPr bwMode="auto">
            <a:xfrm>
              <a:off x="2062" y="3103"/>
              <a:ext cx="7500" cy="41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6088" y="3262"/>
              <a:ext cx="1768" cy="25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Эксперименталь-ный</a:t>
              </a:r>
              <a:r>
                <a:rPr kumimoji="0" lang="ru-RU" sz="9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центр: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-стаканчики, сосуды для песка и воды;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 различные формочки;</a:t>
              </a:r>
              <a:b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фильтры из разных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материалов:бумага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ткань, сетка;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-соломинка,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трубочки,воронки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пипетки, коробочки разных размеров;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-стекла,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магниты,нитки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скрепки,термометр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для воды;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колечки,мячики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фигурки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5773" y="5961"/>
              <a:ext cx="2400" cy="76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Образовательная микросреда групп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2174" y="3239"/>
              <a:ext cx="1769" cy="3358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Центр искусства: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Карндаши,краски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пластилин,цветные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мелки, фломастеры;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Бумага разных форматов, вырезанные контуры платьев,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тарелок,блюдец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для декоративного рисования;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Трафареты и шаблоны для обведения;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Книжки-раскраски,волшебные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картинки;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-образцы для рисования;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-таблица смешения красок, цветовой оттеночный круг;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 выставка детских работ;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Баночки, тряпочки;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-дидактические игры по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изодеятельности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4194" y="3182"/>
              <a:ext cx="1642" cy="2303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литературный центр: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 произведения по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программе;книги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Портреты 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поэтов,писателей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-иллюстрации по сказкам; о природе;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-сюжетные иллюстрации для составления рассказов;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-веселая азбука;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</a:t>
              </a: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клей,бумага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для ремонта книг;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-фото, картинки по темам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429256" y="1142984"/>
            <a:ext cx="1255712" cy="2500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экологический центр: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-календари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природы;погоды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-комнатные растения в соответствии с программными требованиями;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-гербарии;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-муляжи;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-картотеки 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иллюстрирован-ный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материал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858016" y="1071546"/>
            <a:ext cx="1943100" cy="392909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Художественно-речевой центр: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фланелеграф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ширмы;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-театры: кукольный,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настольный,пальчиковый,шапочки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костюмы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-игрушки для описательных рассказов;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Картинки на закрепление звуков;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-серии картин по темам;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-серии сюжетных картин для составления рассказов;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-схемы для составления рассказов;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дид.игры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-материал по развитию мелкой моторики: шнуровка, застегивание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пуговиц,плетение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ковриков,счетные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палочки, образцы для выкладывания;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разрезные картинки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857356" y="3214686"/>
            <a:ext cx="1487487" cy="278608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Познавательный центр: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-игры на развитие математических представлений;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-игры на развитие логического мышления;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-игры по экологическому воспитанию;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-игры на развитие умственных операций;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-игры для сенсорного развития: пирамидки, вкладыши, наборы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игрушек,шнуровки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кубики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4286256"/>
            <a:ext cx="1828800" cy="2571744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Творческая мастерская: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природный материал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-использованный материал: коробки, бумажные отходы-фантики, паролон, проволока, шпагат,тесьма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-альбомы, фотографии,открытки,схемы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Карандаши,кисточки,клей,дощечки, пуговицы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-бумага, картон,фольга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429256" y="4071942"/>
            <a:ext cx="1370013" cy="278605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Двигательный центр: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-атрибуты для ОРУ: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кегли,кубики,мешочки,обручи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-веревочки различной длины;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Шнуры;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Массажные мячи;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Мячи;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-дорожки;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Кольцебросы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-карточки-схемы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428992" y="4286256"/>
            <a:ext cx="1600200" cy="2214578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Игровой центр: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предметы, игрушки для сюжетно-ролевых игр;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наборы игровой мебели;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-игрушки-забавы;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-куклы-персонажи;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-наборы объемных и плоскостных игрушек;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-строительный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материал,конструкторы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929454" y="5000636"/>
            <a:ext cx="2071670" cy="185736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Музыкальный центр;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-детские музыкальные инструменты: металлофон, детское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пианино,барабаны,бубны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-учебно-наглядный материал: портреты композиторов, музыкально-дидактические игры;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неозвученные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игры-самоделки: балалайка, пятиступенчатая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лесенка,звуковая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книжка.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7346"/>
            <a:ext cx="567037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</a:t>
            </a:r>
          </a:p>
          <a:p>
            <a:pPr>
              <a:defRPr/>
            </a:pP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600" dirty="0" smtClean="0"/>
              <a:t>1.Общая характеристика образовательного учреждения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информационная справка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правовые основы деятельности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структура управления ОУ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социальная структура ОУ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характеристика педагогического коллектива</a:t>
            </a:r>
          </a:p>
          <a:p>
            <a:pPr>
              <a:defRPr/>
            </a:pPr>
            <a:r>
              <a:rPr lang="ru-RU" sz="1600" dirty="0" smtClean="0"/>
              <a:t>2.Образовательная деятельность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основная общеобразовательная программа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расписание видов непосредственно образовательной деятельности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результаты диагностики по видам деятельности</a:t>
            </a:r>
          </a:p>
          <a:p>
            <a:pPr>
              <a:defRPr/>
            </a:pPr>
            <a:r>
              <a:rPr lang="ru-RU" sz="1600" dirty="0" smtClean="0"/>
              <a:t>3.Воспитательная деятельность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кружки, факультативы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мероприятия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наши достижения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работа с социумом</a:t>
            </a:r>
          </a:p>
          <a:p>
            <a:pPr>
              <a:defRPr/>
            </a:pPr>
            <a:r>
              <a:rPr lang="ru-RU" sz="1600" dirty="0" smtClean="0"/>
              <a:t>4.Условия осуществления воспитательно-образовательного процесса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режим работы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питание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ru-RU" sz="1400" dirty="0" smtClean="0"/>
              <a:t>штатное расписание</a:t>
            </a:r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23728" y="188640"/>
            <a:ext cx="612068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Предметно-пространственная среда групп делится на несколько центров. Оснащение микросреды групп представлено в схеме:</a:t>
            </a:r>
            <a:endParaRPr lang="ru-RU" sz="2000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 всех   группах  детского  сада   созданы   разные   функциональные пространства. Доступность материалов, пособий, функционально - игровых предметов помогают воспитывать  у детей  самостоятельность, ответственность,  реализует  стремление  к  творческому моделированию игрового пространства окружающей среды, поддерживает познавательный интерес дошкольников к экспериментальной деятельности и физической активности.</a:t>
            </a:r>
            <a:endParaRPr lang="ru-RU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макросреда детского сада № 23</a:t>
            </a:r>
            <a:endParaRPr lang="ru-RU" dirty="0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9153" name="Group 1"/>
          <p:cNvGrpSpPr>
            <a:grpSpLocks noChangeAspect="1"/>
          </p:cNvGrpSpPr>
          <p:nvPr/>
        </p:nvGrpSpPr>
        <p:grpSpPr bwMode="auto">
          <a:xfrm>
            <a:off x="-214138" y="1429089"/>
            <a:ext cx="9204325" cy="5121712"/>
            <a:chOff x="2192" y="647"/>
            <a:chExt cx="10173" cy="5692"/>
          </a:xfrm>
        </p:grpSpPr>
        <p:sp>
          <p:nvSpPr>
            <p:cNvPr id="49162" name="AutoShape 10"/>
            <p:cNvSpPr>
              <a:spLocks noChangeAspect="1" noChangeArrowheads="1"/>
            </p:cNvSpPr>
            <p:nvPr/>
          </p:nvSpPr>
          <p:spPr bwMode="auto">
            <a:xfrm>
              <a:off x="2192" y="647"/>
              <a:ext cx="10173" cy="56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5982" y="2615"/>
              <a:ext cx="3632" cy="23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Образовательная макросреда МДОУ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д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/с № 23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8508" y="805"/>
              <a:ext cx="1816" cy="1667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Кабинет психолога и логопеда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10324" y="2234"/>
              <a:ext cx="1895" cy="174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Групповые комнаты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5666" y="726"/>
              <a:ext cx="2211" cy="16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Музыкальный зал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3139" y="1526"/>
              <a:ext cx="2053" cy="14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Медицинский кабинет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9133" y="4495"/>
              <a:ext cx="1823" cy="155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Игровые уличные площадки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5" name="Oval 3"/>
            <p:cNvSpPr>
              <a:spLocks noChangeArrowheads="1"/>
            </p:cNvSpPr>
            <p:nvPr/>
          </p:nvSpPr>
          <p:spPr bwMode="auto">
            <a:xfrm>
              <a:off x="5587" y="4854"/>
              <a:ext cx="1819" cy="148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Спортивная площадка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4" name="Oval 2"/>
            <p:cNvSpPr>
              <a:spLocks noChangeArrowheads="1"/>
            </p:cNvSpPr>
            <p:nvPr/>
          </p:nvSpPr>
          <p:spPr bwMode="auto">
            <a:xfrm>
              <a:off x="3060" y="3555"/>
              <a:ext cx="2132" cy="161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Процедурный кабинет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/>
              <a:t>Наличие дополнительного образования (кружки, секции и т.д.)</a:t>
            </a:r>
            <a:br>
              <a:rPr lang="ru-RU" sz="1800" b="1" i="1" dirty="0" smtClean="0"/>
            </a:br>
            <a:r>
              <a:rPr lang="ru-RU" sz="1800" dirty="0" smtClean="0"/>
              <a:t>В рамках бюджетного финансирования организована кружковая работа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14958"/>
          <a:ext cx="8786874" cy="5328752"/>
        </p:xfrm>
        <a:graphic>
          <a:graphicData uri="http://schemas.openxmlformats.org/drawingml/2006/table">
            <a:tbl>
              <a:tblPr/>
              <a:tblGrid>
                <a:gridCol w="325115"/>
                <a:gridCol w="1465652"/>
                <a:gridCol w="1959473"/>
                <a:gridCol w="1622056"/>
                <a:gridCol w="1131749"/>
                <a:gridCol w="1470922"/>
                <a:gridCol w="811907"/>
              </a:tblGrid>
              <a:tr h="1264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Название кружка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Руководитель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Время проведе-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952">
                <a:tc>
                  <a:txBody>
                    <a:bodyPr/>
                    <a:lstStyle/>
                    <a:p>
                      <a:pPr marL="476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Арт-фантазия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Развитие у старших дошкольников интереса к художественной литературе, театральному искусству.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Телушкина Любовь Николаевна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Понедельник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Среда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15.30-16.00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59">
                <a:tc>
                  <a:txBody>
                    <a:bodyPr/>
                    <a:lstStyle/>
                    <a:p>
                      <a:pPr marL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«Логопедический массаж»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Нормализация произносительной стороны речи и эмоционального состояния лиц, страдающих речевыми нарушениями.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Силантьева Вера Владимировна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Учитель-логопед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Вторник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Четверг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15.45-16.15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59">
                <a:tc>
                  <a:txBody>
                    <a:bodyPr/>
                    <a:lstStyle/>
                    <a:p>
                      <a:pPr marL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«Создаем вместе»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Укрепление связей внутри молодой семьи, оказание социальной помощи членам молодой семьи в период воспитания ребенка.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Данилова Алена Сергеевна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Педагог дополнительного образования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Понедельник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Среда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15.40-16.10</a:t>
                      </a:r>
                    </a:p>
                  </a:txBody>
                  <a:tcPr marL="48154" marR="4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Наличие дополнительного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Детский сад оказывает платные образовательные услуги ЧУ ДО для детей и взрослых «Лингвист» в соответствии с Приказом </a:t>
            </a:r>
            <a:r>
              <a:rPr lang="ru-RU" dirty="0" err="1" smtClean="0"/>
              <a:t>Куми</a:t>
            </a:r>
            <a:r>
              <a:rPr lang="ru-RU" dirty="0" smtClean="0"/>
              <a:t> №6/200 от 04.03.2015 и согласованием департамента образования мэрии города Ярославля.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Коррекционную работу с детьми проводят специалисты:</a:t>
            </a:r>
          </a:p>
          <a:p>
            <a:r>
              <a:rPr lang="ru-RU" dirty="0" smtClean="0"/>
              <a:t>Учитель – логопед - Силантьева Вера Владимировна – педагог первой квалификационной категории;</a:t>
            </a:r>
          </a:p>
          <a:p>
            <a:r>
              <a:rPr lang="ru-RU" dirty="0" smtClean="0"/>
              <a:t>Педагог-психолог - Данилова Алена Сергеевна – высшее профессиональное образование.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Обеспечение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В МДОУ «Детский сад №23»   разработана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u="sng" dirty="0" smtClean="0"/>
              <a:t>Программа комплексной безопасности  учреждения</a:t>
            </a:r>
            <a:r>
              <a:rPr lang="ru-RU" dirty="0" smtClean="0"/>
              <a:t>. </a:t>
            </a:r>
          </a:p>
          <a:p>
            <a:pPr fontAlgn="base">
              <a:buNone/>
            </a:pPr>
            <a:r>
              <a:rPr lang="ru-RU" dirty="0" smtClean="0"/>
              <a:t>Выполнение  мероприятий системы безопасности учреждения контролируется органами муниципального управления.</a:t>
            </a:r>
          </a:p>
          <a:p>
            <a:pPr fontAlgn="base">
              <a:buNone/>
            </a:pPr>
            <a:r>
              <a:rPr lang="ru-RU" dirty="0" smtClean="0"/>
              <a:t>Безопасность детей и сотрудников обеспечивает ООО «ЧОО «СИГНАЛ-Сервис. Оплата охранных услуг осуществляется за счет бюджетных средств.</a:t>
            </a:r>
          </a:p>
          <a:p>
            <a:pPr fontAlgn="base">
              <a:buNone/>
            </a:pPr>
            <a:r>
              <a:rPr lang="ru-RU" dirty="0" smtClean="0"/>
              <a:t>В здании МДОУ имеются:</a:t>
            </a:r>
          </a:p>
          <a:p>
            <a:pPr fontAlgn="base"/>
            <a:r>
              <a:rPr lang="ru-RU" dirty="0" smtClean="0"/>
              <a:t>автоматическая охранно-пожарная сигнализация;</a:t>
            </a:r>
          </a:p>
          <a:p>
            <a:pPr fontAlgn="base"/>
            <a:r>
              <a:rPr lang="ru-RU" dirty="0" smtClean="0"/>
              <a:t>кнопка экстренного реагирования и вызова помощи;</a:t>
            </a:r>
          </a:p>
          <a:p>
            <a:pPr fontAlgn="base"/>
            <a:r>
              <a:rPr lang="ru-RU" dirty="0" smtClean="0"/>
              <a:t>первичные средства пожаротушения</a:t>
            </a:r>
          </a:p>
          <a:p>
            <a:pPr fontAlgn="base"/>
            <a:r>
              <a:rPr lang="ru-RU" dirty="0" smtClean="0"/>
              <a:t> камеры видеонаблюдения</a:t>
            </a:r>
          </a:p>
          <a:p>
            <a:pPr fontAlgn="base"/>
            <a:r>
              <a:rPr lang="ru-RU" dirty="0" smtClean="0"/>
              <a:t> 3 сменных сторожа</a:t>
            </a:r>
          </a:p>
          <a:p>
            <a:pPr fontAlgn="base">
              <a:buNone/>
            </a:pPr>
            <a:r>
              <a:rPr lang="ru-RU" dirty="0" smtClean="0"/>
              <a:t>В МДОУ «Детский сад №23»  разработан  паспорт дорожной  безопасности. 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заболеваемости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заболеваемости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Материально-техническая база за 2014-2015 гг. пополнена в соответствии с расчетом нормативных затрат «Приобретение оборудования»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обогащения предметно-пространственной среды приобретены:</a:t>
            </a:r>
          </a:p>
          <a:p>
            <a:pPr lvl="0"/>
            <a:r>
              <a:rPr lang="ru-RU" sz="2400" dirty="0" smtClean="0"/>
              <a:t>Интерактивная доска с комплектом интерактивных развивающих пособий;</a:t>
            </a:r>
          </a:p>
          <a:p>
            <a:pPr lvl="0"/>
            <a:r>
              <a:rPr lang="ru-RU" sz="2400" dirty="0" smtClean="0"/>
              <a:t>Детская мебель и учебные пособия для проведения учебной деятельности;</a:t>
            </a:r>
          </a:p>
          <a:p>
            <a:pPr lvl="0"/>
            <a:r>
              <a:rPr lang="ru-RU" sz="2400" dirty="0" smtClean="0"/>
              <a:t>Детская игровая мебель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785794"/>
          <a:ext cx="7416824" cy="73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3290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1\Desktop\в - копия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Взаимодействие с семьями воспитанников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Цель сотрудничества  с родителями:</a:t>
            </a:r>
            <a:r>
              <a:rPr lang="ru-RU" dirty="0" smtClean="0"/>
              <a:t> создание благоприятных условий для формирования полноценной личности ребенка в процессе взаимодействия детского сада и семьи.</a:t>
            </a:r>
          </a:p>
          <a:p>
            <a:r>
              <a:rPr lang="ru-RU" b="1" dirty="0" smtClean="0"/>
              <a:t>Задачи сотрудничества с родителями:</a:t>
            </a:r>
            <a:endParaRPr lang="ru-RU" dirty="0" smtClean="0"/>
          </a:p>
          <a:p>
            <a:r>
              <a:rPr lang="ru-RU" dirty="0" smtClean="0"/>
              <a:t>изучение семей воспитанников и создание банка данных;</a:t>
            </a:r>
          </a:p>
          <a:p>
            <a:r>
              <a:rPr lang="ru-RU" dirty="0" smtClean="0"/>
              <a:t>обеспечение оптимальных условий для активного участия родителей в планировании и организации деятельности детского сада; </a:t>
            </a:r>
          </a:p>
          <a:p>
            <a:r>
              <a:rPr lang="ru-RU" dirty="0" smtClean="0"/>
              <a:t>изучение и распространение опыта семейного воспитания и обучения детей; </a:t>
            </a:r>
          </a:p>
          <a:p>
            <a:r>
              <a:rPr lang="ru-RU" dirty="0" smtClean="0"/>
              <a:t>повышение правовой и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педагогической культуры родителей с целью формирования представлений и практических умений в различных областях семейного воспитания; </a:t>
            </a:r>
            <a:br>
              <a:rPr lang="ru-RU" dirty="0" smtClean="0"/>
            </a:br>
            <a:r>
              <a:rPr lang="ru-RU" b="1" dirty="0" smtClean="0"/>
              <a:t>Принципы совместной деятельности семьи и детского сада:</a:t>
            </a:r>
            <a:endParaRPr lang="ru-RU" dirty="0" smtClean="0"/>
          </a:p>
          <a:p>
            <a:r>
              <a:rPr lang="ru-RU" dirty="0" smtClean="0"/>
              <a:t>общность взглядов, средств и методов;</a:t>
            </a:r>
          </a:p>
          <a:p>
            <a:r>
              <a:rPr lang="ru-RU" dirty="0" smtClean="0"/>
              <a:t>взаимное доверие;</a:t>
            </a:r>
          </a:p>
          <a:p>
            <a:r>
              <a:rPr lang="ru-RU" dirty="0" smtClean="0"/>
              <a:t>уважение, доброжелательность. </a:t>
            </a:r>
            <a:br>
              <a:rPr lang="ru-RU" dirty="0" smtClean="0"/>
            </a:br>
            <a:r>
              <a:rPr lang="ru-RU" b="1" dirty="0" smtClean="0"/>
              <a:t>Условия эффективного взаимодействия детского сада с семьями воспитанников:</a:t>
            </a:r>
            <a:br>
              <a:rPr lang="ru-RU" b="1" dirty="0" smtClean="0"/>
            </a:br>
            <a:r>
              <a:rPr lang="ru-RU" dirty="0" smtClean="0"/>
              <a:t>участие родителей в управлении ДОУ (родительский комитет); </a:t>
            </a:r>
            <a:br>
              <a:rPr lang="ru-RU" dirty="0" smtClean="0"/>
            </a:br>
            <a:r>
              <a:rPr lang="ru-RU" dirty="0" smtClean="0"/>
              <a:t>установление доверительных контактов; </a:t>
            </a:r>
            <a:br>
              <a:rPr lang="ru-RU" dirty="0" smtClean="0"/>
            </a:br>
            <a:r>
              <a:rPr lang="ru-RU" dirty="0" smtClean="0"/>
              <a:t>дифференцированный подход к родителям воспитанников; </a:t>
            </a:r>
            <a:br>
              <a:rPr lang="ru-RU" dirty="0" smtClean="0"/>
            </a:br>
            <a:r>
              <a:rPr lang="ru-RU" dirty="0" smtClean="0"/>
              <a:t>открытость; </a:t>
            </a:r>
            <a:br>
              <a:rPr lang="ru-RU" dirty="0" smtClean="0"/>
            </a:br>
            <a:r>
              <a:rPr lang="ru-RU" dirty="0" smtClean="0"/>
              <a:t>диалог как форма общения; </a:t>
            </a:r>
            <a:br>
              <a:rPr lang="ru-RU" dirty="0" smtClean="0"/>
            </a:br>
            <a:r>
              <a:rPr lang="ru-RU" dirty="0" smtClean="0"/>
              <a:t>использование различных форм и методов активизации  взаимодействия с родителями.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571612"/>
          <a:ext cx="5543898" cy="458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949"/>
                <a:gridCol w="2771949"/>
              </a:tblGrid>
              <a:tr h="643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</a:t>
                      </a:r>
                      <a:r>
                        <a:rPr lang="ru-RU" sz="1400" baseline="0" dirty="0" smtClean="0"/>
                        <a:t> ДОУ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муниципальное</a:t>
                      </a:r>
                      <a:r>
                        <a:rPr lang="ru-RU" sz="1400" baseline="0" dirty="0" smtClean="0"/>
                        <a:t>  дошкольное образовательное учреждение «Детский сад № 23»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Дошкольная образовательная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организация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Категория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вторая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Учредитель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образования мэрии города Ярославля </a:t>
                      </a:r>
                      <a:endParaRPr lang="ru-RU" sz="1400" b="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 основания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1971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Телефон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8(452) 97-69-84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Юридический адрес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150006, город Ярославль, улица Малая Техническая, дом 7</a:t>
                      </a:r>
                      <a:endParaRPr lang="ru-RU" sz="1400" b="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электронный</a:t>
                      </a:r>
                      <a:r>
                        <a:rPr lang="ru-RU" sz="1400" baseline="0" dirty="0" smtClean="0"/>
                        <a:t> адрес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yardou023@yandex.ru</a:t>
                      </a:r>
                    </a:p>
                    <a:p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сайт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www.mdou23.edu.yar.ru</a:t>
                      </a:r>
                      <a:endParaRPr lang="ru-RU" sz="1400" dirty="0"/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0715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Информационная справка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 учреждения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Взаимодействие с семьями воспитанников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МДОУ создан Управляющий совет с целью координации взаимодействия педагогов и родителей организации. Результативность взаимодействия с родителями определяется с помощью опросов, анкетирования, результаты которых используются при планировании взаимодействия с родителями. От педагогов детского сада родители получают полную информацию о ребенке, рекомендации, чем и как заняться с ребенком дома, какую литературу о воспитании ребенка лучше прочитать, также у родителей есть возможность большего общения с родителями других детей. Родители активно участвовали в деятельности детского сада. Родители активно участвовали в создание предметно-пространственной среды детского сада.</a:t>
            </a:r>
          </a:p>
          <a:p>
            <a:pPr>
              <a:buNone/>
            </a:pPr>
            <a:r>
              <a:rPr lang="ru-RU" dirty="0" smtClean="0"/>
              <a:t>В соответствии с Приказом департамента мэрии города Ярославля №01-05/633 от 15.07.2013 в учреждении создан </a:t>
            </a:r>
            <a:r>
              <a:rPr lang="ru-RU" b="1" dirty="0" smtClean="0"/>
              <a:t>Управляющий совет</a:t>
            </a:r>
            <a:r>
              <a:rPr lang="ru-RU" dirty="0" smtClean="0"/>
              <a:t>, который:</a:t>
            </a:r>
          </a:p>
          <a:p>
            <a:pPr lvl="0"/>
            <a:r>
              <a:rPr lang="ru-RU" dirty="0" smtClean="0"/>
              <a:t>Рассматривает обращения участников образовательного процесса;</a:t>
            </a:r>
          </a:p>
          <a:p>
            <a:pPr lvl="0"/>
            <a:r>
              <a:rPr lang="ru-RU" dirty="0" smtClean="0"/>
              <a:t>Осуществляет контроль за соблюдением здоровых и безопасных условий пребывания детей в Учреждении, принимает меры к их улучшению;</a:t>
            </a:r>
          </a:p>
          <a:p>
            <a:pPr lvl="0"/>
            <a:r>
              <a:rPr lang="ru-RU" dirty="0" smtClean="0"/>
              <a:t>Содействует привлечению внебюджетных средств.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Социальные партнеры детского сада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b="1" dirty="0" smtClean="0"/>
              <a:t>Школа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МДОУ активно сотрудничает со средней общеобразовательной школой № 89.   Деятельность протекает согласно «Плану совместной работы» и целью является  реализация единой линии развития ребенка на этапах дошкольного и начального школьного детства для придания педагогическому процессу целостности, последовательности.</a:t>
            </a:r>
          </a:p>
          <a:p>
            <a:pPr>
              <a:buNone/>
            </a:pPr>
            <a:r>
              <a:rPr lang="ru-RU" dirty="0" smtClean="0"/>
              <a:t>	Результат совместного взаимодействия – высокая успеваемость выпускников и  положительные отзывы учителей.</a:t>
            </a:r>
          </a:p>
          <a:p>
            <a:endParaRPr lang="ru-RU" dirty="0" smtClean="0"/>
          </a:p>
          <a:p>
            <a:pPr lvl="0"/>
            <a:r>
              <a:rPr lang="ru-RU" b="1" dirty="0" smtClean="0"/>
              <a:t>Музеи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Основное направление работы:  нравственно-патриотическое воспитание детей через приобщение их к истокам русской национальной и экологической культуры. Сотрудники проводят занятия на экологическую тему, фольклорные развлечения. Дети с педагогом посещают организованные на базе Ярославского художественного музея, Ярославского музея – заповедника лекции и экскурсии. </a:t>
            </a:r>
          </a:p>
          <a:p>
            <a:endParaRPr lang="ru-RU" dirty="0" smtClean="0"/>
          </a:p>
          <a:p>
            <a:pPr lvl="0"/>
            <a:r>
              <a:rPr lang="ru-RU" b="1" dirty="0" smtClean="0"/>
              <a:t>Библиотека им. Ф.М.Достоевского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воспитанников МДОУ разработан цикл занятий по Ярославскому краю, геральдике России, основам безопасности.  </a:t>
            </a:r>
          </a:p>
          <a:p>
            <a:endParaRPr lang="ru-RU" dirty="0" smtClean="0"/>
          </a:p>
          <a:p>
            <a:pPr lvl="0"/>
            <a:r>
              <a:rPr lang="ru-RU" b="1" dirty="0" smtClean="0"/>
              <a:t>МУ «Муниципальная пожарная охрана»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воспитанниками МДОУ сотрудники МУ «Муниципальная пожарная охрана»</a:t>
            </a:r>
            <a:r>
              <a:rPr lang="ru-RU" b="1" dirty="0" smtClean="0"/>
              <a:t>  </a:t>
            </a:r>
            <a:r>
              <a:rPr lang="ru-RU" dirty="0" smtClean="0"/>
              <a:t>проводят практические игровые занятия по правилам пожарной безопасности.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Результат посещения музеев, библиотеки - выставка детского творчества в саду, на которой были представлены совместные работы воспитанников и их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Реализованные проекты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«Медведь – символ Ярославля»</a:t>
            </a:r>
          </a:p>
          <a:p>
            <a:pPr>
              <a:buNone/>
            </a:pPr>
            <a:r>
              <a:rPr lang="ru-RU" sz="1900" dirty="0" smtClean="0"/>
              <a:t>Проект основан на формировании эмоционального окрашивания чувства причастности детей к историческому прошлому своей малой  Родины, в том числе, благодаря созданию особой среды, позволяющей непосредственно с ним соприкоснуться. Работа посвящена патриотическому воспитанию, направлена на создание  мини-музея.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Масленница</a:t>
            </a:r>
            <a:r>
              <a:rPr lang="ru-RU" dirty="0" smtClean="0"/>
              <a:t> 2015»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sz="1900" i="1" dirty="0" smtClean="0"/>
              <a:t>Целью проекта является повышение интереса к традициям русского народа.</a:t>
            </a:r>
          </a:p>
          <a:p>
            <a:r>
              <a:rPr lang="ru-RU" dirty="0" smtClean="0"/>
              <a:t>Звезда Победы</a:t>
            </a:r>
          </a:p>
          <a:p>
            <a:pPr>
              <a:buNone/>
            </a:pPr>
            <a:r>
              <a:rPr lang="ru-RU" sz="1900" dirty="0" smtClean="0"/>
              <a:t>Проект призван повысить интерес к событиям ВОВ 1941-1945 гг., дать учащимся возможность выразить свое отношение к событиям Великой Отечественной войны, поразмышлять о последствиях трагических событий войны, и роли советского солдата – освободителя, расширить знания учащихся о событиях и героях ВОВ, произведениях и дать представление учащимся о значении событий ВОВ в истории России.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9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2015 год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/>
              <a:t>Обучение  по ФГОС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60786"/>
          <a:ext cx="8715436" cy="5797214"/>
        </p:xfrm>
        <a:graphic>
          <a:graphicData uri="http://schemas.openxmlformats.org/drawingml/2006/table">
            <a:tbl>
              <a:tblPr/>
              <a:tblGrid>
                <a:gridCol w="950775"/>
                <a:gridCol w="950775"/>
                <a:gridCol w="871544"/>
                <a:gridCol w="1712596"/>
                <a:gridCol w="4229746"/>
              </a:tblGrid>
              <a:tr h="173690">
                <a:tc>
                  <a:txBody>
                    <a:bodyPr/>
                    <a:lstStyle/>
                    <a:p>
                      <a:r>
                        <a:rPr lang="ru-RU" sz="1000" dirty="0"/>
                        <a:t>№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Ф.И.О.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Должность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Мероприятие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Место проведения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786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Тепенина Ольга Петровна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заведующий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ФГОС: обновление компетенций руководителя дошкольной образовательной организации.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786">
                <a:tc>
                  <a:txBody>
                    <a:bodyPr/>
                    <a:lstStyle/>
                    <a:p>
                      <a:r>
                        <a:rPr lang="ru-RU" sz="1000"/>
                        <a:t>2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Данилова Наталья Николаевна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Старший 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Формирование культуры здоровья как основа для реализации требований ФГОС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330">
                <a:tc>
                  <a:txBody>
                    <a:bodyPr/>
                    <a:lstStyle/>
                    <a:p>
                      <a:r>
                        <a:rPr lang="ru-RU" sz="1000"/>
                        <a:t>3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Семенова Оксана Николаевна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Организация образовательного процесса в детском саду в условиях реализации ФГОС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Санкт-Петербургский центр дополнительного профессионального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786">
                <a:tc>
                  <a:txBody>
                    <a:bodyPr/>
                    <a:lstStyle/>
                    <a:p>
                      <a:r>
                        <a:rPr lang="ru-RU" sz="1000"/>
                        <a:t>4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Ерофеева Анна Владимировна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Организация образовательного процесса в детском саду в условиях реализации ФГОС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502">
                <a:tc>
                  <a:txBody>
                    <a:bodyPr/>
                    <a:lstStyle/>
                    <a:p>
                      <a:r>
                        <a:rPr lang="ru-RU" sz="1000"/>
                        <a:t>5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Калинина Екатерина Константиновна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1. ФГОС ДО: организация игровой деятельности.</a:t>
                      </a:r>
                    </a:p>
                    <a:p>
                      <a:r>
                        <a:rPr lang="ru-RU" sz="1000"/>
                        <a:t>2. 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7218">
                <a:tc>
                  <a:txBody>
                    <a:bodyPr/>
                    <a:lstStyle/>
                    <a:p>
                      <a:r>
                        <a:rPr lang="ru-RU" sz="1000"/>
                        <a:t>6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Вовк Елена Николаевна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1. ФГОС ДО: приоритет поддержки детской активности и самостоятельности.</a:t>
                      </a:r>
                    </a:p>
                    <a:p>
                      <a:r>
                        <a:rPr lang="ru-RU" sz="1000"/>
                        <a:t>2. 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786">
                <a:tc>
                  <a:txBody>
                    <a:bodyPr/>
                    <a:lstStyle/>
                    <a:p>
                      <a:r>
                        <a:rPr lang="ru-RU" sz="1000"/>
                        <a:t>6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Лифанова Екатерина Алексеевна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Формирование культуры здоровья как основа для реализации требований ФГОС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51">
                <a:tc>
                  <a:txBody>
                    <a:bodyPr/>
                    <a:lstStyle/>
                    <a:p>
                      <a:r>
                        <a:rPr lang="ru-RU" sz="1000"/>
                        <a:t>7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Данилова Алена Сергеевна</a:t>
                      </a:r>
                    </a:p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педагог-психолог, педагог дополнительного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1. ФГОС ДО: международный опыт в разработке и реализации программ дошкольного образования.</a:t>
                      </a:r>
                    </a:p>
                    <a:p>
                      <a:r>
                        <a:rPr lang="ru-RU" sz="1000"/>
                        <a:t>2. Диагностика и развитие эмоциональной сферы, познавательных способностей у детей и подростков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1. ГОАУ ЯО «Институт развития образования»;</a:t>
                      </a:r>
                    </a:p>
                    <a:p>
                      <a:r>
                        <a:rPr lang="ru-RU" sz="1000" dirty="0"/>
                        <a:t>2. Санкт-Петербургский центр дополнительного профессионального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23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2015 год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/>
              <a:t>Обучение по ФГОС</a:t>
            </a:r>
            <a:endParaRPr lang="ru-RU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23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8715436" cy="5237243"/>
        </p:xfrm>
        <a:graphic>
          <a:graphicData uri="http://schemas.openxmlformats.org/drawingml/2006/table">
            <a:tbl>
              <a:tblPr/>
              <a:tblGrid>
                <a:gridCol w="950775"/>
                <a:gridCol w="950775"/>
                <a:gridCol w="871544"/>
                <a:gridCol w="1712596"/>
                <a:gridCol w="4229746"/>
              </a:tblGrid>
              <a:tr h="561877">
                <a:tc>
                  <a:txBody>
                    <a:bodyPr/>
                    <a:lstStyle/>
                    <a:p>
                      <a:r>
                        <a:rPr lang="ru-RU" sz="1100" dirty="0"/>
                        <a:t>8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Силантьева Вера Владимировна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Учитель-логопед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ФГОС: здоровьесберегающие и здоровьеформирующие технологии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877">
                <a:tc>
                  <a:txBody>
                    <a:bodyPr/>
                    <a:lstStyle/>
                    <a:p>
                      <a:r>
                        <a:rPr lang="ru-RU" sz="1100"/>
                        <a:t>9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Васильева Татьяна Витальевна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ФГОС: здоровьесберегающие и здоровьеформирующие технологии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r>
                        <a:rPr lang="ru-RU" sz="1100"/>
                        <a:t>10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Щеникова Людмила Валентиновна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528">
                <a:tc>
                  <a:txBody>
                    <a:bodyPr/>
                    <a:lstStyle/>
                    <a:p>
                      <a:r>
                        <a:rPr lang="ru-RU" sz="1100"/>
                        <a:t>11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Евстафьева Елена Борисовна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/>
                        <a:t>Инструктор по физкультуре</a:t>
                      </a:r>
                    </a:p>
                    <a:p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endParaRPr lang="ru-RU" sz="1100" dirty="0"/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r>
                        <a:rPr lang="ru-RU" sz="1100"/>
                        <a:t>12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Смышляева Наталия Михайловна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r>
                        <a:rPr lang="ru-RU" sz="1100"/>
                        <a:t>13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Лях Евгения Михайловна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r>
                        <a:rPr lang="ru-RU" sz="1100"/>
                        <a:t>14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Корзина Ирина Владимировна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75">
                <a:tc>
                  <a:txBody>
                    <a:bodyPr/>
                    <a:lstStyle/>
                    <a:p>
                      <a:r>
                        <a:rPr lang="ru-RU" sz="1100"/>
                        <a:t>15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Киченкова</a:t>
                      </a:r>
                      <a:r>
                        <a:rPr lang="ru-RU" sz="1100" dirty="0"/>
                        <a:t> Наталия Николаевна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воспитатель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Введение ФГОС дошкольного образования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ГОАУ ЯО «Институт развития образования»</a:t>
                      </a:r>
                    </a:p>
                  </a:txBody>
                  <a:tcPr marL="8489" marR="8489" marT="5305" marB="5305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1\Desktop\Documents\Грамоты\Диплом Ольга Петро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643050"/>
            <a:ext cx="3000396" cy="4243525"/>
          </a:xfrm>
          <a:prstGeom prst="rect">
            <a:avLst/>
          </a:prstGeom>
          <a:noFill/>
        </p:spPr>
      </p:pic>
      <p:pic>
        <p:nvPicPr>
          <p:cNvPr id="13315" name="Picture 3" descr="C:\Users\1\Desktop\Documents\Грамоты\3343О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1643050"/>
            <a:ext cx="3000396" cy="4244693"/>
          </a:xfrm>
          <a:prstGeom prst="rect">
            <a:avLst/>
          </a:prstGeom>
          <a:noFill/>
        </p:spPr>
      </p:pic>
      <p:pic>
        <p:nvPicPr>
          <p:cNvPr id="13316" name="Picture 4" descr="C:\Users\1\Desktop\Documents\Грамоты\Грамота ОП\Грамота Министерств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306533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 descr="C:\Users\1\Desktop\Documents\Грамоты\Грамота Калин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00108"/>
            <a:ext cx="3584888" cy="4929221"/>
          </a:xfrm>
          <a:prstGeom prst="rect">
            <a:avLst/>
          </a:prstGeom>
          <a:noFill/>
        </p:spPr>
      </p:pic>
      <p:pic>
        <p:nvPicPr>
          <p:cNvPr id="6" name="Picture 2" descr="C:\Users\1\Desktop\Documents\Грамоты\Дипломы ЛЯХ\Лях Евгения Михайловн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428736"/>
            <a:ext cx="3500462" cy="4909237"/>
          </a:xfrm>
          <a:prstGeom prst="rect">
            <a:avLst/>
          </a:prstGeom>
          <a:noFill/>
        </p:spPr>
      </p:pic>
      <p:pic>
        <p:nvPicPr>
          <p:cNvPr id="7" name="Picture 3" descr="C:\Users\1\Desktop\Documents\Грамоты\Грамота Силанть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272" y="2571744"/>
            <a:ext cx="309172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42" name="Picture 2" descr="C:\Users\1\Desktop\Documents\Грамоты\Сертификат Силанть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3"/>
            <a:ext cx="3643306" cy="5154654"/>
          </a:xfrm>
          <a:prstGeom prst="rect">
            <a:avLst/>
          </a:prstGeom>
          <a:noFill/>
        </p:spPr>
      </p:pic>
      <p:pic>
        <p:nvPicPr>
          <p:cNvPr id="61443" name="Picture 3" descr="C:\Users\1\Desktop\Documents\Грамоты\Силантьева Сертифика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3525862" cy="4988491"/>
          </a:xfrm>
          <a:prstGeom prst="rect">
            <a:avLst/>
          </a:prstGeom>
          <a:noFill/>
        </p:spPr>
      </p:pic>
      <p:pic>
        <p:nvPicPr>
          <p:cNvPr id="61444" name="Picture 4" descr="C:\Users\1\Desktop\Documents\Грамоты\Телушкина сертифи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970" y="2643182"/>
            <a:ext cx="297903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 descr="C:\Users\1\Desktop\Documents\Грамоты\Алена Конферен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357554" cy="4721561"/>
          </a:xfrm>
          <a:prstGeom prst="rect">
            <a:avLst/>
          </a:prstGeom>
          <a:noFill/>
        </p:spPr>
      </p:pic>
      <p:pic>
        <p:nvPicPr>
          <p:cNvPr id="63491" name="Picture 3" descr="C:\Users\1\Desktop\Documents\Грамоты\Интел иг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857364"/>
            <a:ext cx="3139495" cy="4357718"/>
          </a:xfrm>
          <a:prstGeom prst="rect">
            <a:avLst/>
          </a:prstGeom>
          <a:noFill/>
        </p:spPr>
      </p:pic>
      <p:pic>
        <p:nvPicPr>
          <p:cNvPr id="63492" name="Picture 4" descr="C:\Users\1\Desktop\Documents\Грамоты\Диплом Ал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071810"/>
            <a:ext cx="2576032" cy="3643338"/>
          </a:xfrm>
          <a:prstGeom prst="rect">
            <a:avLst/>
          </a:prstGeom>
          <a:noFill/>
        </p:spPr>
      </p:pic>
      <p:pic>
        <p:nvPicPr>
          <p:cNvPr id="63493" name="Picture 5" descr="C:\Users\1\Desktop\Documents\Грамоты\Данилова Алена Сергеевна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029030"/>
            <a:ext cx="2000231" cy="282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b="1" dirty="0" smtClean="0">
                <a:latin typeface="Georgia" pitchFamily="18" charset="0"/>
              </a:rPr>
              <a:t>Территория детского сада</a:t>
            </a:r>
            <a:r>
              <a:rPr lang="ru-RU" sz="1600" i="1" u="sng" dirty="0" smtClean="0">
                <a:latin typeface="Georgia" pitchFamily="18" charset="0"/>
              </a:rPr>
              <a:t/>
            </a:r>
            <a:br>
              <a:rPr lang="ru-RU" sz="1600" i="1" u="sng" dirty="0" smtClean="0">
                <a:latin typeface="Georgia" pitchFamily="18" charset="0"/>
              </a:rPr>
            </a:br>
            <a:endParaRPr lang="ru-RU" sz="1600" i="1" u="sng" dirty="0">
              <a:latin typeface="Georgia" pitchFamily="18" charset="0"/>
            </a:endParaRPr>
          </a:p>
        </p:txBody>
      </p:sp>
      <p:pic>
        <p:nvPicPr>
          <p:cNvPr id="1026" name="Picture 2" descr="C:\Users\1\Desktop\фото летопись\DSC_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732305" cy="1817471"/>
          </a:xfrm>
          <a:prstGeom prst="rect">
            <a:avLst/>
          </a:prstGeom>
          <a:noFill/>
        </p:spPr>
      </p:pic>
      <p:pic>
        <p:nvPicPr>
          <p:cNvPr id="1027" name="Picture 3" descr="C:\Users\1\Desktop\фото летопись\DSC_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357298"/>
            <a:ext cx="2771363" cy="1843451"/>
          </a:xfrm>
          <a:prstGeom prst="rect">
            <a:avLst/>
          </a:prstGeom>
          <a:noFill/>
        </p:spPr>
      </p:pic>
      <p:pic>
        <p:nvPicPr>
          <p:cNvPr id="4" name="Picture 6" descr="C:\Users\1\Desktop\фото летопись\DSC_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63680"/>
            <a:ext cx="2618369" cy="1741682"/>
          </a:xfrm>
          <a:prstGeom prst="rect">
            <a:avLst/>
          </a:prstGeom>
          <a:noFill/>
        </p:spPr>
      </p:pic>
      <p:pic>
        <p:nvPicPr>
          <p:cNvPr id="15" name="Picture 7" descr="C:\Users\1\Desktop\фото летопись\DSC_0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714884"/>
            <a:ext cx="2643206" cy="1758204"/>
          </a:xfrm>
          <a:prstGeom prst="rect">
            <a:avLst/>
          </a:prstGeom>
          <a:noFill/>
        </p:spPr>
      </p:pic>
      <p:pic>
        <p:nvPicPr>
          <p:cNvPr id="1029" name="Picture 5" descr="C:\Users\1\Desktop\фото летопись\DSC_00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857496"/>
            <a:ext cx="3260753" cy="21689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Правовые основы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642918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dirty="0" smtClean="0"/>
              <a:t>Устав </a:t>
            </a:r>
            <a:r>
              <a:rPr lang="ru-RU" dirty="0" smtClean="0"/>
              <a:t>- утвержден приказом департамента образования мэрии города Ярославля от 18.03.2015г. №01-05</a:t>
            </a:r>
            <a:r>
              <a:rPr lang="en-US" dirty="0" smtClean="0"/>
              <a:t>/</a:t>
            </a:r>
            <a:r>
              <a:rPr lang="ru-RU" dirty="0" smtClean="0"/>
              <a:t>186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smtClean="0"/>
              <a:t>Свидетельство о государственной аккредитации </a:t>
            </a:r>
          </a:p>
          <a:p>
            <a:r>
              <a:rPr lang="ru-RU" dirty="0" smtClean="0"/>
              <a:t>      Серия АА №190736 № 01-2323 от 8 мая 2009 г.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b="1" dirty="0" smtClean="0"/>
              <a:t>Лицензия на право ведения образовательной деятельности</a:t>
            </a:r>
          </a:p>
          <a:p>
            <a:r>
              <a:rPr lang="ru-RU" dirty="0" smtClean="0"/>
              <a:t>       Серия 76Л02 № 0000447 от 05.08.2015 г. </a:t>
            </a:r>
          </a:p>
          <a:p>
            <a:r>
              <a:rPr lang="ru-RU" dirty="0" smtClean="0"/>
              <a:t>       Регистрационный № 206/15.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7400" y="3212976"/>
            <a:ext cx="768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u="sng" dirty="0" smtClean="0">
                <a:solidFill>
                  <a:srgbClr val="00B050"/>
                </a:solidFill>
              </a:rPr>
              <a:t>Программа</a:t>
            </a:r>
          </a:p>
          <a:p>
            <a:pPr>
              <a:defRPr/>
            </a:pPr>
            <a:r>
              <a:rPr lang="ru-RU" dirty="0" smtClean="0"/>
              <a:t>Основная  образовательная программа муниципального дошкольного образовательного учреждения  </a:t>
            </a:r>
          </a:p>
          <a:p>
            <a:pPr>
              <a:defRPr/>
            </a:pPr>
            <a:r>
              <a:rPr lang="ru-RU" dirty="0" smtClean="0"/>
              <a:t>Содержание выстроено с учётом программы развития и воспитания детей в детском саду «Детство», рекомендованной Министерством образования Российской Федерации</a:t>
            </a:r>
          </a:p>
          <a:p>
            <a:pPr algn="ctr">
              <a:defRPr/>
            </a:pPr>
            <a:endParaRPr lang="ru-RU" sz="2400" u="sng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2400" u="sng" dirty="0" smtClean="0">
                <a:solidFill>
                  <a:srgbClr val="00B050"/>
                </a:solidFill>
              </a:rPr>
              <a:t>Администрация</a:t>
            </a:r>
          </a:p>
          <a:p>
            <a:pPr algn="ctr">
              <a:defRPr/>
            </a:pPr>
            <a:r>
              <a:rPr lang="ru-RU" dirty="0" smtClean="0"/>
              <a:t>            Заведующий  Тепенина Ольга Петровна</a:t>
            </a:r>
          </a:p>
          <a:p>
            <a:pPr algn="ctr"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b="1" dirty="0" smtClean="0">
                <a:latin typeface="Georgia" pitchFamily="18" charset="0"/>
              </a:rPr>
              <a:t>территория Детского сада </a:t>
            </a:r>
            <a:r>
              <a:rPr lang="ru-RU" sz="1600" i="1" u="sng" dirty="0" smtClean="0">
                <a:latin typeface="Georgia" pitchFamily="18" charset="0"/>
              </a:rPr>
              <a:t/>
            </a:r>
            <a:br>
              <a:rPr lang="ru-RU" sz="1600" i="1" u="sng" dirty="0" smtClean="0">
                <a:latin typeface="Georgia" pitchFamily="18" charset="0"/>
              </a:rPr>
            </a:br>
            <a:endParaRPr lang="ru-RU" sz="1600" i="1" u="sng" dirty="0">
              <a:latin typeface="Georgia" pitchFamily="18" charset="0"/>
            </a:endParaRPr>
          </a:p>
        </p:txBody>
      </p:sp>
      <p:pic>
        <p:nvPicPr>
          <p:cNvPr id="2" name="Picture 4" descr="C:\Users\1\Desktop\фото летопись\DSC_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14620"/>
            <a:ext cx="2500330" cy="1663166"/>
          </a:xfrm>
          <a:prstGeom prst="rect">
            <a:avLst/>
          </a:prstGeom>
          <a:noFill/>
        </p:spPr>
      </p:pic>
      <p:pic>
        <p:nvPicPr>
          <p:cNvPr id="2050" name="Picture 2" descr="C:\Users\1\Desktop\фото летопись\DSC_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85" y="1214422"/>
            <a:ext cx="2350603" cy="1563571"/>
          </a:xfrm>
          <a:prstGeom prst="rect">
            <a:avLst/>
          </a:prstGeom>
          <a:noFill/>
        </p:spPr>
      </p:pic>
      <p:pic>
        <p:nvPicPr>
          <p:cNvPr id="2051" name="Picture 3" descr="C:\Users\1\Desktop\фото летопись\DSC_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325827" cy="1547091"/>
          </a:xfrm>
          <a:prstGeom prst="rect">
            <a:avLst/>
          </a:prstGeom>
          <a:noFill/>
        </p:spPr>
      </p:pic>
      <p:pic>
        <p:nvPicPr>
          <p:cNvPr id="2052" name="Picture 4" descr="C:\Users\1\Desktop\фото летопись\DSC_0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39471" cy="1622684"/>
          </a:xfrm>
          <a:prstGeom prst="rect">
            <a:avLst/>
          </a:prstGeom>
          <a:noFill/>
        </p:spPr>
      </p:pic>
      <p:pic>
        <p:nvPicPr>
          <p:cNvPr id="2053" name="Picture 5" descr="C:\Users\1\Desktop\фото летопись\DSC_0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14884"/>
            <a:ext cx="2546868" cy="1694122"/>
          </a:xfrm>
          <a:prstGeom prst="rect">
            <a:avLst/>
          </a:prstGeom>
          <a:noFill/>
        </p:spPr>
      </p:pic>
      <p:pic>
        <p:nvPicPr>
          <p:cNvPr id="2054" name="Picture 6" descr="C:\Users\1\Desktop\фото летопись\DSC_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143248"/>
            <a:ext cx="1687694" cy="1122618"/>
          </a:xfrm>
          <a:prstGeom prst="rect">
            <a:avLst/>
          </a:prstGeom>
          <a:noFill/>
        </p:spPr>
      </p:pic>
      <p:pic>
        <p:nvPicPr>
          <p:cNvPr id="2055" name="Picture 7" descr="C:\Users\1\Desktop\фото летопись\DSC_00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214686"/>
            <a:ext cx="1651256" cy="1098380"/>
          </a:xfrm>
          <a:prstGeom prst="rect">
            <a:avLst/>
          </a:prstGeom>
          <a:noFill/>
        </p:spPr>
      </p:pic>
      <p:pic>
        <p:nvPicPr>
          <p:cNvPr id="2056" name="Picture 8" descr="C:\Users\1\Desktop\фото летопись\DSC_00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024556"/>
            <a:ext cx="1785950" cy="1187976"/>
          </a:xfrm>
          <a:prstGeom prst="rect">
            <a:avLst/>
          </a:prstGeom>
          <a:noFill/>
        </p:spPr>
      </p:pic>
      <p:pic>
        <p:nvPicPr>
          <p:cNvPr id="2057" name="Picture 9" descr="C:\Users\1\Desktop\фото летопись\DSC_00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1357298"/>
            <a:ext cx="1785950" cy="1187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b="1" dirty="0" smtClean="0">
                <a:latin typeface="Georgia" pitchFamily="18" charset="0"/>
              </a:rPr>
              <a:t>территория Детского сада</a:t>
            </a:r>
            <a:r>
              <a:rPr lang="ru-RU" sz="1600" i="1" u="sng" dirty="0" smtClean="0">
                <a:latin typeface="Georgia" pitchFamily="18" charset="0"/>
              </a:rPr>
              <a:t/>
            </a:r>
            <a:br>
              <a:rPr lang="ru-RU" sz="1600" i="1" u="sng" dirty="0" smtClean="0">
                <a:latin typeface="Georgia" pitchFamily="18" charset="0"/>
              </a:rPr>
            </a:br>
            <a:endParaRPr lang="ru-RU" sz="1600" i="1" u="sng" dirty="0">
              <a:latin typeface="Georgia" pitchFamily="18" charset="0"/>
            </a:endParaRPr>
          </a:p>
        </p:txBody>
      </p:sp>
      <p:pic>
        <p:nvPicPr>
          <p:cNvPr id="3074" name="Picture 2" descr="C:\Users\1\Desktop\фото летопись\DSC_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2143140" cy="1425571"/>
          </a:xfrm>
          <a:prstGeom prst="rect">
            <a:avLst/>
          </a:prstGeom>
          <a:noFill/>
        </p:spPr>
      </p:pic>
      <p:pic>
        <p:nvPicPr>
          <p:cNvPr id="3075" name="Picture 3" descr="C:\Users\1\Desktop\фото летопись\DSC_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2684918" cy="1785950"/>
          </a:xfrm>
          <a:prstGeom prst="rect">
            <a:avLst/>
          </a:prstGeom>
          <a:noFill/>
        </p:spPr>
      </p:pic>
      <p:pic>
        <p:nvPicPr>
          <p:cNvPr id="3076" name="Picture 4" descr="C:\Users\1\Desktop\фото летопись\DSC_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643050"/>
            <a:ext cx="2786082" cy="1853242"/>
          </a:xfrm>
          <a:prstGeom prst="rect">
            <a:avLst/>
          </a:prstGeom>
          <a:noFill/>
        </p:spPr>
      </p:pic>
      <p:pic>
        <p:nvPicPr>
          <p:cNvPr id="3077" name="Picture 5" descr="C:\Users\1\Desktop\фото летопись\DSC_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3" y="4214818"/>
            <a:ext cx="2792315" cy="1857388"/>
          </a:xfrm>
          <a:prstGeom prst="rect">
            <a:avLst/>
          </a:prstGeom>
          <a:noFill/>
        </p:spPr>
      </p:pic>
      <p:pic>
        <p:nvPicPr>
          <p:cNvPr id="3078" name="Picture 6" descr="C:\Users\1\Desktop\фото летопись\DSC_00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14818"/>
            <a:ext cx="2869058" cy="1908436"/>
          </a:xfrm>
          <a:prstGeom prst="rect">
            <a:avLst/>
          </a:prstGeom>
          <a:noFill/>
        </p:spPr>
      </p:pic>
      <p:pic>
        <p:nvPicPr>
          <p:cNvPr id="14" name="Picture 7" descr="C:\Users\1\Desktop\фото летопись\DSC_00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929198"/>
            <a:ext cx="2135268" cy="1420334"/>
          </a:xfrm>
          <a:prstGeom prst="rect">
            <a:avLst/>
          </a:prstGeom>
          <a:noFill/>
        </p:spPr>
      </p:pic>
      <p:pic>
        <p:nvPicPr>
          <p:cNvPr id="3080" name="Picture 8" descr="C:\Users\1\Desktop\фото летопись\DSC_00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428736"/>
            <a:ext cx="2152217" cy="14316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643050"/>
            <a:ext cx="658822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Проведенный анализ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воспитательно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образовательной деятельности показал необходимость продолжить работу в следующих направлениях: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Совершенствовать пути и способы укрепления здоровья дошкольников для достижения более высокого уровня физического и умственного развития.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Продолжить изучение и внедрение педагогических технологий в образовательный процесс с учетом ФГОС.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Пополнять материально-техническую базу ДОУ согласно ФГОС.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Продолжить работу по вовлечению родителей в единое образовательное пространство.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Вывод: деятельность коллектива МДОУ в течение 2014-2015 учебного  года была разнообразной и многоплановой.   Достигнутые результаты работы соответствуют поставленным в начале учебного года целям и задачам и удовлетворяют потребности педагогического коллектива и родителей.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2000" dirty="0"/>
          </a:p>
        </p:txBody>
      </p:sp>
      <p:pic>
        <p:nvPicPr>
          <p:cNvPr id="3078" name="Picture 6" descr="http://mdou23.edu.yar.ru/data/images/1476_w360_h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11189"/>
            <a:ext cx="3357586" cy="2518190"/>
          </a:xfrm>
          <a:prstGeom prst="rect">
            <a:avLst/>
          </a:prstGeom>
          <a:noFill/>
        </p:spPr>
      </p:pic>
      <p:pic>
        <p:nvPicPr>
          <p:cNvPr id="9" name="Picture 4" descr="http://mdou23.edu.yar.ru/data/images/1752_w600_h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57694"/>
            <a:ext cx="3047981" cy="2285986"/>
          </a:xfrm>
          <a:prstGeom prst="rect">
            <a:avLst/>
          </a:prstGeom>
          <a:noFill/>
        </p:spPr>
      </p:pic>
      <p:pic>
        <p:nvPicPr>
          <p:cNvPr id="10" name="Picture 2" descr="http://mdou23.edu.yar.ru/data/images/1958_w600_h1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68462"/>
            <a:ext cx="2786050" cy="208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Структура управления образовательного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учреждения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124" y="321468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Заведующий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245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857232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Социальная структура ОУ</a:t>
            </a: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1928802"/>
          <a:ext cx="6096000" cy="28962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/>
                <a:gridCol w="3048000"/>
              </a:tblGrid>
              <a:tr h="7227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 информации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семей</a:t>
                      </a:r>
                      <a:endParaRPr lang="ru-RU" sz="1800" dirty="0"/>
                    </a:p>
                  </a:txBody>
                  <a:tcPr marT="45724" marB="45724"/>
                </a:tc>
              </a:tr>
              <a:tr h="434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полных семей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121</a:t>
                      </a:r>
                      <a:endParaRPr lang="ru-RU" sz="1800" dirty="0"/>
                    </a:p>
                  </a:txBody>
                  <a:tcPr marT="45724" marB="45724"/>
                </a:tc>
              </a:tr>
              <a:tr h="434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неполных семей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</a:t>
                      </a:r>
                    </a:p>
                  </a:txBody>
                  <a:tcPr marT="45724" marB="45724"/>
                </a:tc>
              </a:tr>
              <a:tr h="434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Многодетных семей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24" marB="45724"/>
                </a:tc>
              </a:tr>
              <a:tr h="434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Малообеспеченных семей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24" marB="45724"/>
                </a:tc>
              </a:tr>
              <a:tr h="4347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Неблагополучные семьи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60648"/>
            <a:ext cx="6202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Характеристика </a:t>
            </a:r>
          </a:p>
          <a:p>
            <a:pPr algn="ctr"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контингента воспитанников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58143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Количество воспитанников в 2014-2015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году – 154 ребенка. Возраст детей от 1,5 до 7 лет.</a:t>
            </a:r>
          </a:p>
          <a:p>
            <a:r>
              <a:rPr lang="ru-RU" sz="2000" dirty="0" smtClean="0"/>
              <a:t>  В МДОУ «Детский сад №23» функционирует 6 групп:</a:t>
            </a:r>
          </a:p>
          <a:p>
            <a:r>
              <a:rPr lang="ru-RU" sz="2000" dirty="0" smtClean="0"/>
              <a:t>-Группа №1 (с 1,5 до 3лет) – 30 чел.</a:t>
            </a:r>
          </a:p>
          <a:p>
            <a:r>
              <a:rPr lang="ru-RU" sz="2000" dirty="0" smtClean="0"/>
              <a:t>-Группа №2 (с 3 до 4 лет) – 25 чел.</a:t>
            </a:r>
          </a:p>
          <a:p>
            <a:r>
              <a:rPr lang="ru-RU" sz="2000" dirty="0" smtClean="0"/>
              <a:t>-Группа №3 (с 4 до 5 лет) – 28 чел.</a:t>
            </a:r>
          </a:p>
          <a:p>
            <a:r>
              <a:rPr lang="ru-RU" sz="2000" dirty="0" smtClean="0"/>
              <a:t>-Группа №4 (с 6 до 7 лет) – 21 чел.</a:t>
            </a:r>
          </a:p>
          <a:p>
            <a:r>
              <a:rPr lang="ru-RU" sz="2000" dirty="0" smtClean="0"/>
              <a:t>-Группа №5 (с 5 до 6 лет) – 24 чел.</a:t>
            </a:r>
          </a:p>
          <a:p>
            <a:r>
              <a:rPr lang="ru-RU" sz="2000" dirty="0" smtClean="0"/>
              <a:t>-Группа №6 (с 3 до 4 лет) – 26 чел.</a:t>
            </a:r>
          </a:p>
          <a:p>
            <a:endParaRPr lang="ru-RU" dirty="0" smtClean="0"/>
          </a:p>
        </p:txBody>
      </p:sp>
      <p:pic>
        <p:nvPicPr>
          <p:cNvPr id="4" name="Picture 2" descr="http://mdou23.edu.yar.ru/images/img_4282_w432_h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11480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19672" y="332656"/>
            <a:ext cx="71997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1142984"/>
          <a:ext cx="6000792" cy="4357723"/>
        </p:xfrm>
        <a:graphic>
          <a:graphicData uri="http://schemas.openxmlformats.org/drawingml/2006/table">
            <a:tbl>
              <a:tblPr/>
              <a:tblGrid>
                <a:gridCol w="3113199"/>
                <a:gridCol w="2887593"/>
              </a:tblGrid>
              <a:tr h="54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СТАЖ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5-10 лет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10-15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15-20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Более 20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ЧЕЛОВЕК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30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 30 до 40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 40 до 45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 45 до 50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свыше 50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ЧЕЛОВЕК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Высшее профессиональное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Среднее  профессиональное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ЧЕЛОВЕК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Высшая квалификационная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Первая квалификационная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Соответствие должности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Без категории (молодой специалист)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ценз МДОУ: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4664"/>
            <a:ext cx="370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Образовательная деятельность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0720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Содержание образовательного процесса выстроено в соответствии с программой «Детство», которая обеспечивает стандарт дошкольного уровня образования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Она содержит как </a:t>
            </a:r>
            <a:r>
              <a:rPr lang="ru-RU" dirty="0" err="1" smtClean="0"/>
              <a:t>базисность</a:t>
            </a:r>
            <a:r>
              <a:rPr lang="ru-RU" dirty="0" smtClean="0"/>
              <a:t> (стандарт) – основу развития детей, так и вариант ее реализации, открывающий возможности для широкого творчества педагогов. В группах раннего возраста педагоги работают по программе «От рождения до школы» под ред.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 Комаровой, М.А.Васильевой. Воспитанники ДОУ занимаются по следующим парциальным программам:</a:t>
            </a:r>
          </a:p>
          <a:p>
            <a:r>
              <a:rPr lang="ru-RU" dirty="0" smtClean="0"/>
              <a:t>- Р.Б. </a:t>
            </a:r>
            <a:r>
              <a:rPr lang="ru-RU" dirty="0" err="1" smtClean="0"/>
              <a:t>Стеркина</a:t>
            </a:r>
            <a:r>
              <a:rPr lang="ru-RU" dirty="0" smtClean="0"/>
              <a:t>, Н.Н. Авдеева, О.Л. Князева «Основы безопасности детей дошкольного возраста»;</a:t>
            </a:r>
          </a:p>
          <a:p>
            <a:r>
              <a:rPr lang="ru-RU" dirty="0" smtClean="0"/>
              <a:t>- О.Л.Князева, </a:t>
            </a:r>
            <a:r>
              <a:rPr lang="ru-RU" dirty="0" err="1" smtClean="0"/>
              <a:t>М.Д.Маханева</a:t>
            </a:r>
            <a:r>
              <a:rPr lang="ru-RU" dirty="0" smtClean="0"/>
              <a:t>. Приобщение детей к истокам русской народной культуры. –СПб: «Детство – Пресс», 2002</a:t>
            </a:r>
          </a:p>
          <a:p>
            <a:r>
              <a:rPr lang="ru-RU" dirty="0" smtClean="0"/>
              <a:t>- М.Ю.Новицкая «Наследие» (нравственно – патриотическое воспитание)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Н.И.Добина</a:t>
            </a:r>
            <a:r>
              <a:rPr lang="ru-RU" dirty="0" smtClean="0"/>
              <a:t>, А.Щербак «Программа </a:t>
            </a:r>
            <a:r>
              <a:rPr lang="ru-RU" dirty="0" err="1" smtClean="0"/>
              <a:t>предшкольного</a:t>
            </a:r>
            <a:r>
              <a:rPr lang="ru-RU" dirty="0" smtClean="0"/>
              <a:t> образования» </a:t>
            </a:r>
          </a:p>
          <a:p>
            <a:r>
              <a:rPr lang="ru-RU" dirty="0" smtClean="0"/>
              <a:t>- «Здоровый дошкольник» под ред. </a:t>
            </a:r>
            <a:r>
              <a:rPr lang="ru-RU" dirty="0" err="1" smtClean="0"/>
              <a:t>проф.Змановского</a:t>
            </a:r>
            <a:r>
              <a:rPr lang="ru-RU" dirty="0" smtClean="0"/>
              <a:t> Ю.Ф.</a:t>
            </a:r>
          </a:p>
          <a:p>
            <a:r>
              <a:rPr lang="ru-RU" dirty="0" smtClean="0"/>
              <a:t>- «Мы» Кондратьева Н.Н. Программа экологического образования детей. – СПб: М 94 «Детство-пресс», 2006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Дошкольное образовательное учреждение осуществляет деятельность по следующим направлениям:</a:t>
            </a:r>
          </a:p>
          <a:p>
            <a:r>
              <a:rPr lang="ru-RU" dirty="0" smtClean="0"/>
              <a:t>Физическое развитие</a:t>
            </a:r>
          </a:p>
          <a:p>
            <a:r>
              <a:rPr lang="ru-RU" dirty="0" smtClean="0"/>
              <a:t>Художественно – эстетическое</a:t>
            </a:r>
          </a:p>
          <a:p>
            <a:r>
              <a:rPr lang="ru-RU" dirty="0" smtClean="0"/>
              <a:t>Познавательно – речевое развитие</a:t>
            </a:r>
          </a:p>
          <a:p>
            <a:r>
              <a:rPr lang="ru-RU" dirty="0" smtClean="0"/>
              <a:t>Социально – личностное развитие.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1037</TotalTime>
  <Words>4055</Words>
  <Application>Microsoft Office PowerPoint</Application>
  <PresentationFormat>Экран (4:3)</PresentationFormat>
  <Paragraphs>762</Paragraphs>
  <Slides>42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Публичный доклад  за 2014 – 2015 учебный год </vt:lpstr>
      <vt:lpstr>Слайд 2</vt:lpstr>
      <vt:lpstr>Общая характеристика учреждения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Таблица ежедневной организации жизни и деятельности детей </vt:lpstr>
      <vt:lpstr>Организация образовательной деятельности  </vt:lpstr>
      <vt:lpstr>Организация образовательной деятельности  </vt:lpstr>
      <vt:lpstr>Слайд 16</vt:lpstr>
      <vt:lpstr>Планируемые результаты освоения детьми основной общеобразовательной программы МДОУ </vt:lpstr>
      <vt:lpstr>Слайд 18</vt:lpstr>
      <vt:lpstr>Предметно-пространственная среда групп делится на несколько центров. Оснащение микросреды групп представлено в схеме:</vt:lpstr>
      <vt:lpstr>Предметно-пространственная среда групп делится на несколько центров. Оснащение микросреды групп представлено в схеме:</vt:lpstr>
      <vt:lpstr>Образовательная макросреда детского сада № 23</vt:lpstr>
      <vt:lpstr>Наличие дополнительного образования (кружки, секции и т.д.) В рамках бюджетного финансирования организована кружковая работа</vt:lpstr>
      <vt:lpstr>Наличие дополнительного образования</vt:lpstr>
      <vt:lpstr>Обеспечение безопасности </vt:lpstr>
      <vt:lpstr>Анализ заболеваемости </vt:lpstr>
      <vt:lpstr>Анализ заболеваемости </vt:lpstr>
      <vt:lpstr>Материально-техническая база за 2014-2015 гг. пополнена в соответствии с расчетом нормативных затрат «Приобретение оборудования» </vt:lpstr>
      <vt:lpstr>Слайд 28</vt:lpstr>
      <vt:lpstr>Взаимодействие с семьями воспитанников   </vt:lpstr>
      <vt:lpstr>Взаимодействие с семьями воспитанников   </vt:lpstr>
      <vt:lpstr>Социальные партнеры детского сада  </vt:lpstr>
      <vt:lpstr>Реализованные проекты </vt:lpstr>
      <vt:lpstr>Слайд 33</vt:lpstr>
      <vt:lpstr>Слайд 34</vt:lpstr>
      <vt:lpstr>Наши достижения </vt:lpstr>
      <vt:lpstr>Наши достижения </vt:lpstr>
      <vt:lpstr>Наши достижения </vt:lpstr>
      <vt:lpstr>Наши достижения </vt:lpstr>
      <vt:lpstr> Территория детского сада </vt:lpstr>
      <vt:lpstr> территория Детского сада  </vt:lpstr>
      <vt:lpstr> территория Детского сада </vt:lpstr>
      <vt:lpstr>Вывод: деятельность коллектива МДОУ в течение 2014-2015 учебного  года была разнообразной и многоплановой.   Достигнутые результаты работы соответствуют поставленным в начале учебного года целям и задачам и удовлетворяют потребности педагогического коллектива и родителей.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1</cp:lastModifiedBy>
  <cp:revision>118</cp:revision>
  <dcterms:created xsi:type="dcterms:W3CDTF">2013-10-31T10:14:44Z</dcterms:created>
  <dcterms:modified xsi:type="dcterms:W3CDTF">2015-08-28T03:53:48Z</dcterms:modified>
</cp:coreProperties>
</file>