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A3C9-5348-4354-A279-2EB998591D44}" type="datetimeFigureOut">
              <a:rPr lang="ru-RU" smtClean="0"/>
              <a:pPr/>
              <a:t>19.01.2019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2DB7-6892-49AE-A982-5853D9264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A3C9-5348-4354-A279-2EB998591D44}" type="datetimeFigureOut">
              <a:rPr lang="ru-RU" smtClean="0"/>
              <a:pPr/>
              <a:t>19.01.2019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2DB7-6892-49AE-A982-5853D9264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A3C9-5348-4354-A279-2EB998591D44}" type="datetimeFigureOut">
              <a:rPr lang="ru-RU" smtClean="0"/>
              <a:pPr/>
              <a:t>19.01.2019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2DB7-6892-49AE-A982-5853D9264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A3C9-5348-4354-A279-2EB998591D44}" type="datetimeFigureOut">
              <a:rPr lang="ru-RU" smtClean="0"/>
              <a:pPr/>
              <a:t>19.01.2019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2DB7-6892-49AE-A982-5853D9264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A3C9-5348-4354-A279-2EB998591D44}" type="datetimeFigureOut">
              <a:rPr lang="ru-RU" smtClean="0"/>
              <a:pPr/>
              <a:t>19.01.2019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2DB7-6892-49AE-A982-5853D9264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A3C9-5348-4354-A279-2EB998591D44}" type="datetimeFigureOut">
              <a:rPr lang="ru-RU" smtClean="0"/>
              <a:pPr/>
              <a:t>19.01.2019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2DB7-6892-49AE-A982-5853D9264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A3C9-5348-4354-A279-2EB998591D44}" type="datetimeFigureOut">
              <a:rPr lang="ru-RU" smtClean="0"/>
              <a:pPr/>
              <a:t>19.01.2019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2DB7-6892-49AE-A982-5853D9264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A3C9-5348-4354-A279-2EB998591D44}" type="datetimeFigureOut">
              <a:rPr lang="ru-RU" smtClean="0"/>
              <a:pPr/>
              <a:t>19.01.2019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2DB7-6892-49AE-A982-5853D9264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A3C9-5348-4354-A279-2EB998591D44}" type="datetimeFigureOut">
              <a:rPr lang="ru-RU" smtClean="0"/>
              <a:pPr/>
              <a:t>19.01.2019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2DB7-6892-49AE-A982-5853D9264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A3C9-5348-4354-A279-2EB998591D44}" type="datetimeFigureOut">
              <a:rPr lang="ru-RU" smtClean="0"/>
              <a:pPr/>
              <a:t>19.01.2019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2DB7-6892-49AE-A982-5853D9264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A3C9-5348-4354-A279-2EB998591D44}" type="datetimeFigureOut">
              <a:rPr lang="ru-RU" smtClean="0"/>
              <a:pPr/>
              <a:t>19.01.2019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36F2DB7-6892-49AE-A982-5853D92648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DEA3C9-5348-4354-A279-2EB998591D44}" type="datetimeFigureOut">
              <a:rPr lang="ru-RU" smtClean="0"/>
              <a:pPr/>
              <a:t>19.01.2019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6F2DB7-6892-49AE-A982-5853D92648D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1074;&#1080;&#1076;&#1077;&#1086;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Сенсорный интерактивный ЛОГОПЕДИЧЕСКИЙ комплекс ВУНДЕРКИНД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3554" name="Picture 2" descr="ÐÐ°Ð²ÐµÑÐ½Ð¾Ð¹ ÑÐµÐ½ÑÐ¾ÑÐ½ÑÐ¹ Ð»Ð¾Ð³Ð¾Ð¿ÐµÐ´Ð¸ÑÐµÑÐºÐ¸Ð¹ ÐºÐ¾Ð¼Ð¿Ð»ÐµÐºÑ ÐÑÐ½Ð´ÐµÑÐºÐ¸Ð½Ð´ Ñ Ð¸Ð½ÑÐµÑÐ°ÐºÑÐ¸Ð²Ð½Ð¾Ð¹ Ð¿Ð°Ð½ÐµÐ»ÑÑ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857364"/>
            <a:ext cx="6072230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8229600" cy="56122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Интерактивный логопедический комплекс «Вундеркинд»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Создан специально для детей с нарушением речевого развития. Специализированное программное обеспечение с логопедическими играми и уроками поможет детям получить своевременное развитие речевых навыков. Кроме того, сенсорный комплекс помогает детям освоить компьютерную грамоту и привить культуру общения с компьютерной техникой. Самая яркая и притягательная сенсорная панель для детей </a:t>
            </a:r>
            <a:r>
              <a:rPr lang="ru-RU" sz="2400" dirty="0" smtClean="0"/>
              <a:t>любого </a:t>
            </a:r>
            <a:r>
              <a:rPr lang="ru-RU" sz="2400" dirty="0" smtClean="0"/>
              <a:t>возраста.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493652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b="1" dirty="0" smtClean="0"/>
              <a:t>В комплекте с логопедическим комплексом идут беспроводная клавиатура и мышь (на случай необходимости), а также микрофон для специальных занятий.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Роль интерактивного помощника в кабинете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 работе с детьми учитывается один важный фактор: вся программа и процесс обучения должны соответствовать требованиям ФГОС. Этот государственный стандарт вводит некоторые рамки и ограничения, которые гарантируют то, что ребенок будет обучаться правильно и эффективно.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92869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Преимущество использования  сенсорной панели "Вундеркинд" 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428868"/>
            <a:ext cx="8229600" cy="2779404"/>
          </a:xfrm>
        </p:spPr>
        <p:txBody>
          <a:bodyPr>
            <a:normAutofit fontScale="92500" lnSpcReduction="20000"/>
          </a:bodyPr>
          <a:lstStyle/>
          <a:p>
            <a:pPr fontAlgn="base">
              <a:buNone/>
            </a:pPr>
            <a:r>
              <a:rPr lang="ru-RU" dirty="0" smtClean="0"/>
              <a:t> </a:t>
            </a:r>
          </a:p>
          <a:p>
            <a:r>
              <a:rPr lang="ru-RU" sz="2800" b="1" dirty="0" smtClean="0"/>
              <a:t>Высокая эффективность занятия. </a:t>
            </a:r>
          </a:p>
          <a:p>
            <a:r>
              <a:rPr lang="ru-RU" sz="2800" b="1" dirty="0" smtClean="0"/>
              <a:t>Повышение мотивации ребенка</a:t>
            </a:r>
          </a:p>
          <a:p>
            <a:r>
              <a:rPr lang="ru-RU" sz="2800" b="1" dirty="0" smtClean="0"/>
              <a:t>Развития навыков и личностных качеств. </a:t>
            </a:r>
          </a:p>
          <a:p>
            <a:r>
              <a:rPr lang="ru-RU" sz="2800" b="1" dirty="0" smtClean="0"/>
              <a:t>Масса положительных эмоций. </a:t>
            </a:r>
          </a:p>
          <a:p>
            <a:pPr fontAlgn="base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ru-RU" dirty="0" smtClean="0"/>
              <a:t>Интерактивный комплекс, в сравнении с обычными предметами обучения, помогает значительно повысить интерес детей к коррекционным занятиям и облегчает занятия по лексико-грамматическому строю и связной речи.</a:t>
            </a:r>
          </a:p>
          <a:p>
            <a:pPr fontAlgn="base">
              <a:buNone/>
            </a:pPr>
            <a:r>
              <a:rPr lang="ru-RU" dirty="0" smtClean="0"/>
              <a:t>Вундеркинд  оснащен программно-дидактическим  комплексом </a:t>
            </a:r>
            <a:r>
              <a:rPr lang="ru-RU" b="1" dirty="0" smtClean="0"/>
              <a:t> "</a:t>
            </a:r>
            <a:r>
              <a:rPr lang="ru-RU" b="1" dirty="0" err="1" smtClean="0"/>
              <a:t>Мерсибо</a:t>
            </a:r>
            <a:r>
              <a:rPr lang="ru-RU" b="1" dirty="0" smtClean="0"/>
              <a:t> </a:t>
            </a:r>
            <a:r>
              <a:rPr lang="ru-RU" b="1" dirty="0" err="1" smtClean="0"/>
              <a:t>Супер</a:t>
            </a:r>
            <a:r>
              <a:rPr lang="ru-RU" b="1" dirty="0" smtClean="0"/>
              <a:t>"</a:t>
            </a:r>
            <a:r>
              <a:rPr lang="ru-RU" dirty="0" smtClean="0"/>
              <a:t>.  Это современный универсальный набор интерактивных дидактических материалов  у учетом ФГОС для работы с детьми дошкольного и младшего школьного возраста.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7643866" cy="91841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hlinkClick r:id="rId2" action="ppaction://hlinkfile"/>
              </a:rPr>
              <a:t>Интерактивный логопедический комплекс  включает 120 игр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>
              <a:buFont typeface="Wingdings" pitchFamily="2" charset="2"/>
              <a:buChar char="Ø"/>
            </a:pPr>
            <a:r>
              <a:rPr lang="ru-RU" dirty="0" smtClean="0"/>
              <a:t> на развитие дыхания, воздушную струю;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 smtClean="0"/>
              <a:t>звукопроизношения, распознавания звуков и букв;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 smtClean="0"/>
              <a:t> фонематический слух, неречевой слух, разделение человеческой речи и звуков окружающей среды;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 smtClean="0"/>
              <a:t>логического мышления и внимания;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 smtClean="0"/>
              <a:t>связанной речи;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 smtClean="0"/>
              <a:t> навыков чтения, письма и грамматики;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 smtClean="0"/>
              <a:t> развитие математических способностей;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 smtClean="0"/>
              <a:t> моторики пальцев. 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 smtClean="0"/>
              <a:t>Также комплекс включает в себя</a:t>
            </a:r>
            <a:r>
              <a:rPr lang="ru-RU" b="1" dirty="0" smtClean="0"/>
              <a:t> конструктор картинок</a:t>
            </a:r>
            <a:r>
              <a:rPr lang="ru-RU" dirty="0" smtClean="0"/>
              <a:t> и специальную </a:t>
            </a:r>
            <a:r>
              <a:rPr lang="ru-RU" b="1" dirty="0" smtClean="0"/>
              <a:t>гимнастику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243</TotalTime>
  <Words>224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Сенсорный интерактивный ЛОГОПЕДИЧЕСКИЙ комплекс ВУНДЕРКИНД</vt:lpstr>
      <vt:lpstr>Интерактивный логопедический комплекс «Вундеркинд»</vt:lpstr>
      <vt:lpstr>Слайд 3</vt:lpstr>
      <vt:lpstr>Роль интерактивного помощника в кабинете</vt:lpstr>
      <vt:lpstr>Преимущество использования  сенсорной панели "Вундеркинд" :</vt:lpstr>
      <vt:lpstr>Слайд 6</vt:lpstr>
      <vt:lpstr>Интерактивный логопедический комплекс  включает 120 игр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Сенсорный интерактивный ЛОГОПЕДИЧЕСКИЙ комплекс ВУНДЕРКИНД</dc:title>
  <dc:creator>User</dc:creator>
  <cp:lastModifiedBy>User</cp:lastModifiedBy>
  <cp:revision>21</cp:revision>
  <dcterms:created xsi:type="dcterms:W3CDTF">2018-11-16T16:51:24Z</dcterms:created>
  <dcterms:modified xsi:type="dcterms:W3CDTF">2019-01-19T15:10:27Z</dcterms:modified>
</cp:coreProperties>
</file>